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3" r:id="rId1"/>
  </p:sldMasterIdLst>
  <p:notesMasterIdLst>
    <p:notesMasterId r:id="rId38"/>
  </p:notesMasterIdLst>
  <p:sldIdLst>
    <p:sldId id="256" r:id="rId2"/>
    <p:sldId id="257" r:id="rId3"/>
    <p:sldId id="258" r:id="rId4"/>
    <p:sldId id="305" r:id="rId5"/>
    <p:sldId id="259" r:id="rId6"/>
    <p:sldId id="272" r:id="rId7"/>
    <p:sldId id="273" r:id="rId8"/>
    <p:sldId id="274" r:id="rId9"/>
    <p:sldId id="275" r:id="rId10"/>
    <p:sldId id="276" r:id="rId11"/>
    <p:sldId id="294" r:id="rId12"/>
    <p:sldId id="278" r:id="rId13"/>
    <p:sldId id="287" r:id="rId14"/>
    <p:sldId id="279" r:id="rId15"/>
    <p:sldId id="289" r:id="rId16"/>
    <p:sldId id="283" r:id="rId17"/>
    <p:sldId id="281" r:id="rId18"/>
    <p:sldId id="288" r:id="rId19"/>
    <p:sldId id="282" r:id="rId20"/>
    <p:sldId id="290" r:id="rId21"/>
    <p:sldId id="284" r:id="rId22"/>
    <p:sldId id="296" r:id="rId23"/>
    <p:sldId id="299" r:id="rId24"/>
    <p:sldId id="300" r:id="rId25"/>
    <p:sldId id="297" r:id="rId26"/>
    <p:sldId id="298" r:id="rId27"/>
    <p:sldId id="295" r:id="rId28"/>
    <p:sldId id="302" r:id="rId29"/>
    <p:sldId id="303" r:id="rId30"/>
    <p:sldId id="304" r:id="rId31"/>
    <p:sldId id="301" r:id="rId32"/>
    <p:sldId id="291" r:id="rId33"/>
    <p:sldId id="292" r:id="rId34"/>
    <p:sldId id="293" r:id="rId35"/>
    <p:sldId id="264" r:id="rId36"/>
    <p:sldId id="271" r:id="rId37"/>
  </p:sldIdLst>
  <p:sldSz cx="6858000" cy="9906000" type="A4"/>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1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66"/>
    <a:srgbClr val="FFCCCC"/>
    <a:srgbClr val="FFFF99"/>
    <a:srgbClr val="F3CC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810D78-570F-4E61-976C-191390EB94F8}" v="26" dt="2022-12-05T01:33:40.1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76" autoAdjust="0"/>
    <p:restoredTop sz="94364" autoAdjust="0"/>
  </p:normalViewPr>
  <p:slideViewPr>
    <p:cSldViewPr snapToGrid="0">
      <p:cViewPr>
        <p:scale>
          <a:sx n="62" d="100"/>
          <a:sy n="62" d="100"/>
        </p:scale>
        <p:origin x="-2328" y="18"/>
      </p:cViewPr>
      <p:guideLst>
        <p:guide orient="horz" pos="312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gusto takeo ferreira" userId="84a9e9da6a676cc0" providerId="LiveId" clId="{7E810D78-570F-4E61-976C-191390EB94F8}"/>
    <pc:docChg chg="undo custSel addSld delSld modSld sldOrd">
      <pc:chgData name="augusto takeo ferreira" userId="84a9e9da6a676cc0" providerId="LiveId" clId="{7E810D78-570F-4E61-976C-191390EB94F8}" dt="2022-12-05T01:34:32.958" v="1630" actId="2890"/>
      <pc:docMkLst>
        <pc:docMk/>
      </pc:docMkLst>
      <pc:sldChg chg="modSp mod">
        <pc:chgData name="augusto takeo ferreira" userId="84a9e9da6a676cc0" providerId="LiveId" clId="{7E810D78-570F-4E61-976C-191390EB94F8}" dt="2022-12-05T00:14:42.836" v="948" actId="20577"/>
        <pc:sldMkLst>
          <pc:docMk/>
          <pc:sldMk cId="1638348117" sldId="256"/>
        </pc:sldMkLst>
        <pc:spChg chg="mod">
          <ac:chgData name="augusto takeo ferreira" userId="84a9e9da6a676cc0" providerId="LiveId" clId="{7E810D78-570F-4E61-976C-191390EB94F8}" dt="2022-12-05T00:14:42.836" v="948" actId="20577"/>
          <ac:spMkLst>
            <pc:docMk/>
            <pc:sldMk cId="1638348117" sldId="256"/>
            <ac:spMk id="6" creationId="{00000000-0000-0000-0000-000000000000}"/>
          </ac:spMkLst>
        </pc:spChg>
      </pc:sldChg>
      <pc:sldChg chg="modSp mod">
        <pc:chgData name="augusto takeo ferreira" userId="84a9e9da6a676cc0" providerId="LiveId" clId="{7E810D78-570F-4E61-976C-191390EB94F8}" dt="2022-12-05T00:15:53.109" v="992" actId="20577"/>
        <pc:sldMkLst>
          <pc:docMk/>
          <pc:sldMk cId="1449493438" sldId="257"/>
        </pc:sldMkLst>
        <pc:spChg chg="mod">
          <ac:chgData name="augusto takeo ferreira" userId="84a9e9da6a676cc0" providerId="LiveId" clId="{7E810D78-570F-4E61-976C-191390EB94F8}" dt="2022-12-05T00:15:53.109" v="992" actId="20577"/>
          <ac:spMkLst>
            <pc:docMk/>
            <pc:sldMk cId="1449493438" sldId="257"/>
            <ac:spMk id="2" creationId="{00000000-0000-0000-0000-000000000000}"/>
          </ac:spMkLst>
        </pc:spChg>
      </pc:sldChg>
      <pc:sldChg chg="delSp mod">
        <pc:chgData name="augusto takeo ferreira" userId="84a9e9da6a676cc0" providerId="LiveId" clId="{7E810D78-570F-4E61-976C-191390EB94F8}" dt="2022-12-05T00:20:37.324" v="993" actId="478"/>
        <pc:sldMkLst>
          <pc:docMk/>
          <pc:sldMk cId="3931683368" sldId="258"/>
        </pc:sldMkLst>
        <pc:picChg chg="del">
          <ac:chgData name="augusto takeo ferreira" userId="84a9e9da6a676cc0" providerId="LiveId" clId="{7E810D78-570F-4E61-976C-191390EB94F8}" dt="2022-12-05T00:20:37.324" v="993" actId="478"/>
          <ac:picMkLst>
            <pc:docMk/>
            <pc:sldMk cId="3931683368" sldId="258"/>
            <ac:picMk id="2" creationId="{977358DA-0621-8C48-754D-515AC03FD18E}"/>
          </ac:picMkLst>
        </pc:picChg>
      </pc:sldChg>
      <pc:sldChg chg="addSp delSp modSp mod">
        <pc:chgData name="augusto takeo ferreira" userId="84a9e9da6a676cc0" providerId="LiveId" clId="{7E810D78-570F-4E61-976C-191390EB94F8}" dt="2022-12-05T00:42:01.204" v="1165" actId="20577"/>
        <pc:sldMkLst>
          <pc:docMk/>
          <pc:sldMk cId="1948361670" sldId="259"/>
        </pc:sldMkLst>
        <pc:spChg chg="mod">
          <ac:chgData name="augusto takeo ferreira" userId="84a9e9da6a676cc0" providerId="LiveId" clId="{7E810D78-570F-4E61-976C-191390EB94F8}" dt="2022-12-05T00:42:01.204" v="1165" actId="20577"/>
          <ac:spMkLst>
            <pc:docMk/>
            <pc:sldMk cId="1948361670" sldId="259"/>
            <ac:spMk id="3" creationId="{00000000-0000-0000-0000-000000000000}"/>
          </ac:spMkLst>
        </pc:spChg>
        <pc:spChg chg="mod">
          <ac:chgData name="augusto takeo ferreira" userId="84a9e9da6a676cc0" providerId="LiveId" clId="{7E810D78-570F-4E61-976C-191390EB94F8}" dt="2022-12-05T00:32:10.094" v="1123" actId="20577"/>
          <ac:spMkLst>
            <pc:docMk/>
            <pc:sldMk cId="1948361670" sldId="259"/>
            <ac:spMk id="8" creationId="{00000000-0000-0000-0000-000000000000}"/>
          </ac:spMkLst>
        </pc:spChg>
        <pc:spChg chg="mod ord">
          <ac:chgData name="augusto takeo ferreira" userId="84a9e9da6a676cc0" providerId="LiveId" clId="{7E810D78-570F-4E61-976C-191390EB94F8}" dt="2022-12-05T00:40:35.814" v="1153" actId="166"/>
          <ac:spMkLst>
            <pc:docMk/>
            <pc:sldMk cId="1948361670" sldId="259"/>
            <ac:spMk id="13" creationId="{00000000-0000-0000-0000-000000000000}"/>
          </ac:spMkLst>
        </pc:spChg>
        <pc:spChg chg="mod">
          <ac:chgData name="augusto takeo ferreira" userId="84a9e9da6a676cc0" providerId="LiveId" clId="{7E810D78-570F-4E61-976C-191390EB94F8}" dt="2022-12-05T00:31:40.164" v="1118" actId="20577"/>
          <ac:spMkLst>
            <pc:docMk/>
            <pc:sldMk cId="1948361670" sldId="259"/>
            <ac:spMk id="16" creationId="{00000000-0000-0000-0000-000000000000}"/>
          </ac:spMkLst>
        </pc:spChg>
        <pc:picChg chg="del">
          <ac:chgData name="augusto takeo ferreira" userId="84a9e9da6a676cc0" providerId="LiveId" clId="{7E810D78-570F-4E61-976C-191390EB94F8}" dt="2022-12-05T00:30:39.399" v="1085" actId="478"/>
          <ac:picMkLst>
            <pc:docMk/>
            <pc:sldMk cId="1948361670" sldId="259"/>
            <ac:picMk id="2" creationId="{661312FC-0DC4-43B6-1842-AAE48D53B523}"/>
          </ac:picMkLst>
        </pc:picChg>
        <pc:picChg chg="add mod ord">
          <ac:chgData name="augusto takeo ferreira" userId="84a9e9da6a676cc0" providerId="LiveId" clId="{7E810D78-570F-4E61-976C-191390EB94F8}" dt="2022-12-05T00:41:54.184" v="1164" actId="1076"/>
          <ac:picMkLst>
            <pc:docMk/>
            <pc:sldMk cId="1948361670" sldId="259"/>
            <ac:picMk id="5" creationId="{ED259231-8F1C-BBA6-D1D7-89DAB833FB86}"/>
          </ac:picMkLst>
        </pc:picChg>
      </pc:sldChg>
      <pc:sldChg chg="modSp mod">
        <pc:chgData name="augusto takeo ferreira" userId="84a9e9da6a676cc0" providerId="LiveId" clId="{7E810D78-570F-4E61-976C-191390EB94F8}" dt="2022-12-05T00:21:48.321" v="995" actId="20577"/>
        <pc:sldMkLst>
          <pc:docMk/>
          <pc:sldMk cId="3194358424" sldId="260"/>
        </pc:sldMkLst>
        <pc:spChg chg="mod">
          <ac:chgData name="augusto takeo ferreira" userId="84a9e9da6a676cc0" providerId="LiveId" clId="{7E810D78-570F-4E61-976C-191390EB94F8}" dt="2022-12-05T00:21:43.887" v="994" actId="20577"/>
          <ac:spMkLst>
            <pc:docMk/>
            <pc:sldMk cId="3194358424" sldId="260"/>
            <ac:spMk id="4" creationId="{00000000-0000-0000-0000-000000000000}"/>
          </ac:spMkLst>
        </pc:spChg>
        <pc:spChg chg="mod">
          <ac:chgData name="augusto takeo ferreira" userId="84a9e9da6a676cc0" providerId="LiveId" clId="{7E810D78-570F-4E61-976C-191390EB94F8}" dt="2022-12-05T00:21:48.321" v="995" actId="20577"/>
          <ac:spMkLst>
            <pc:docMk/>
            <pc:sldMk cId="3194358424" sldId="260"/>
            <ac:spMk id="5" creationId="{00000000-0000-0000-0000-000000000000}"/>
          </ac:spMkLst>
        </pc:spChg>
      </pc:sldChg>
      <pc:sldChg chg="modSp mod">
        <pc:chgData name="augusto takeo ferreira" userId="84a9e9da6a676cc0" providerId="LiveId" clId="{7E810D78-570F-4E61-976C-191390EB94F8}" dt="2022-10-04T03:10:39.167" v="946" actId="12"/>
        <pc:sldMkLst>
          <pc:docMk/>
          <pc:sldMk cId="3811461197" sldId="271"/>
        </pc:sldMkLst>
        <pc:spChg chg="mod">
          <ac:chgData name="augusto takeo ferreira" userId="84a9e9da6a676cc0" providerId="LiveId" clId="{7E810D78-570F-4E61-976C-191390EB94F8}" dt="2022-10-04T03:10:39.167" v="946" actId="12"/>
          <ac:spMkLst>
            <pc:docMk/>
            <pc:sldMk cId="3811461197" sldId="271"/>
            <ac:spMk id="5" creationId="{00000000-0000-0000-0000-000000000000}"/>
          </ac:spMkLst>
        </pc:spChg>
      </pc:sldChg>
      <pc:sldChg chg="del">
        <pc:chgData name="augusto takeo ferreira" userId="84a9e9da6a676cc0" providerId="LiveId" clId="{7E810D78-570F-4E61-976C-191390EB94F8}" dt="2022-12-05T00:28:12.574" v="1004" actId="2696"/>
        <pc:sldMkLst>
          <pc:docMk/>
          <pc:sldMk cId="179351710" sldId="272"/>
        </pc:sldMkLst>
      </pc:sldChg>
      <pc:sldChg chg="addSp modSp add del mod">
        <pc:chgData name="augusto takeo ferreira" userId="84a9e9da6a676cc0" providerId="LiveId" clId="{7E810D78-570F-4E61-976C-191390EB94F8}" dt="2022-12-05T00:48:17.424" v="1205" actId="2696"/>
        <pc:sldMkLst>
          <pc:docMk/>
          <pc:sldMk cId="456008809" sldId="272"/>
        </pc:sldMkLst>
        <pc:spChg chg="mod">
          <ac:chgData name="augusto takeo ferreira" userId="84a9e9da6a676cc0" providerId="LiveId" clId="{7E810D78-570F-4E61-976C-191390EB94F8}" dt="2022-12-05T00:42:12.114" v="1168" actId="20577"/>
          <ac:spMkLst>
            <pc:docMk/>
            <pc:sldMk cId="456008809" sldId="272"/>
            <ac:spMk id="3" creationId="{00000000-0000-0000-0000-000000000000}"/>
          </ac:spMkLst>
        </pc:spChg>
        <pc:spChg chg="mod">
          <ac:chgData name="augusto takeo ferreira" userId="84a9e9da6a676cc0" providerId="LiveId" clId="{7E810D78-570F-4E61-976C-191390EB94F8}" dt="2022-12-05T00:47:51.244" v="1201" actId="1076"/>
          <ac:spMkLst>
            <pc:docMk/>
            <pc:sldMk cId="456008809" sldId="272"/>
            <ac:spMk id="13" creationId="{00000000-0000-0000-0000-000000000000}"/>
          </ac:spMkLst>
        </pc:spChg>
        <pc:spChg chg="mod">
          <ac:chgData name="augusto takeo ferreira" userId="84a9e9da6a676cc0" providerId="LiveId" clId="{7E810D78-570F-4E61-976C-191390EB94F8}" dt="2022-12-05T00:47:18.023" v="1196" actId="14100"/>
          <ac:spMkLst>
            <pc:docMk/>
            <pc:sldMk cId="456008809" sldId="272"/>
            <ac:spMk id="16" creationId="{00000000-0000-0000-0000-000000000000}"/>
          </ac:spMkLst>
        </pc:spChg>
        <pc:picChg chg="add mod">
          <ac:chgData name="augusto takeo ferreira" userId="84a9e9da6a676cc0" providerId="LiveId" clId="{7E810D78-570F-4E61-976C-191390EB94F8}" dt="2022-12-05T00:47:47.974" v="1200" actId="1076"/>
          <ac:picMkLst>
            <pc:docMk/>
            <pc:sldMk cId="456008809" sldId="272"/>
            <ac:picMk id="4" creationId="{391867A8-A8ED-7CEE-9D33-684A6BF9BD8B}"/>
          </ac:picMkLst>
        </pc:picChg>
        <pc:picChg chg="add mod">
          <ac:chgData name="augusto takeo ferreira" userId="84a9e9da6a676cc0" providerId="LiveId" clId="{7E810D78-570F-4E61-976C-191390EB94F8}" dt="2022-12-05T00:47:59.774" v="1202" actId="1076"/>
          <ac:picMkLst>
            <pc:docMk/>
            <pc:sldMk cId="456008809" sldId="272"/>
            <ac:picMk id="6" creationId="{7ECE68FC-6159-76E7-309D-C68B1144E0D2}"/>
          </ac:picMkLst>
        </pc:picChg>
        <pc:picChg chg="add mod">
          <ac:chgData name="augusto takeo ferreira" userId="84a9e9da6a676cc0" providerId="LiveId" clId="{7E810D78-570F-4E61-976C-191390EB94F8}" dt="2022-12-05T00:48:05.134" v="1203" actId="1076"/>
          <ac:picMkLst>
            <pc:docMk/>
            <pc:sldMk cId="456008809" sldId="272"/>
            <ac:picMk id="9" creationId="{0D67B879-1E08-59A0-FBED-4DA9119EB092}"/>
          </ac:picMkLst>
        </pc:picChg>
      </pc:sldChg>
      <pc:sldChg chg="del">
        <pc:chgData name="augusto takeo ferreira" userId="84a9e9da6a676cc0" providerId="LiveId" clId="{7E810D78-570F-4E61-976C-191390EB94F8}" dt="2022-12-05T00:24:56.714" v="997" actId="2696"/>
        <pc:sldMkLst>
          <pc:docMk/>
          <pc:sldMk cId="294305790" sldId="273"/>
        </pc:sldMkLst>
      </pc:sldChg>
      <pc:sldChg chg="addSp delSp modSp add mod">
        <pc:chgData name="augusto takeo ferreira" userId="84a9e9da6a676cc0" providerId="LiveId" clId="{7E810D78-570F-4E61-976C-191390EB94F8}" dt="2022-12-05T00:56:32.778" v="1273" actId="478"/>
        <pc:sldMkLst>
          <pc:docMk/>
          <pc:sldMk cId="3400816790" sldId="273"/>
        </pc:sldMkLst>
        <pc:spChg chg="mod">
          <ac:chgData name="augusto takeo ferreira" userId="84a9e9da6a676cc0" providerId="LiveId" clId="{7E810D78-570F-4E61-976C-191390EB94F8}" dt="2022-12-05T00:49:57.444" v="1219" actId="1076"/>
          <ac:spMkLst>
            <pc:docMk/>
            <pc:sldMk cId="3400816790" sldId="273"/>
            <ac:spMk id="13" creationId="{00000000-0000-0000-0000-000000000000}"/>
          </ac:spMkLst>
        </pc:spChg>
        <pc:picChg chg="del">
          <ac:chgData name="augusto takeo ferreira" userId="84a9e9da6a676cc0" providerId="LiveId" clId="{7E810D78-570F-4E61-976C-191390EB94F8}" dt="2022-12-05T00:48:23.913" v="1207" actId="478"/>
          <ac:picMkLst>
            <pc:docMk/>
            <pc:sldMk cId="3400816790" sldId="273"/>
            <ac:picMk id="4" creationId="{391867A8-A8ED-7CEE-9D33-684A6BF9BD8B}"/>
          </ac:picMkLst>
        </pc:picChg>
        <pc:picChg chg="add mod">
          <ac:chgData name="augusto takeo ferreira" userId="84a9e9da6a676cc0" providerId="LiveId" clId="{7E810D78-570F-4E61-976C-191390EB94F8}" dt="2022-12-05T00:52:12.573" v="1247" actId="1076"/>
          <ac:picMkLst>
            <pc:docMk/>
            <pc:sldMk cId="3400816790" sldId="273"/>
            <ac:picMk id="5" creationId="{B16EA22A-52C7-7F09-7B13-599596E4C4C1}"/>
          </ac:picMkLst>
        </pc:picChg>
        <pc:picChg chg="del">
          <ac:chgData name="augusto takeo ferreira" userId="84a9e9da6a676cc0" providerId="LiveId" clId="{7E810D78-570F-4E61-976C-191390EB94F8}" dt="2022-12-05T00:48:26.014" v="1208" actId="478"/>
          <ac:picMkLst>
            <pc:docMk/>
            <pc:sldMk cId="3400816790" sldId="273"/>
            <ac:picMk id="6" creationId="{7ECE68FC-6159-76E7-309D-C68B1144E0D2}"/>
          </ac:picMkLst>
        </pc:picChg>
        <pc:picChg chg="del">
          <ac:chgData name="augusto takeo ferreira" userId="84a9e9da6a676cc0" providerId="LiveId" clId="{7E810D78-570F-4E61-976C-191390EB94F8}" dt="2022-12-05T00:48:27.933" v="1209" actId="478"/>
          <ac:picMkLst>
            <pc:docMk/>
            <pc:sldMk cId="3400816790" sldId="273"/>
            <ac:picMk id="9" creationId="{0D67B879-1E08-59A0-FBED-4DA9119EB092}"/>
          </ac:picMkLst>
        </pc:picChg>
        <pc:picChg chg="add mod">
          <ac:chgData name="augusto takeo ferreira" userId="84a9e9da6a676cc0" providerId="LiveId" clId="{7E810D78-570F-4E61-976C-191390EB94F8}" dt="2022-12-05T00:52:31.320" v="1251" actId="1076"/>
          <ac:picMkLst>
            <pc:docMk/>
            <pc:sldMk cId="3400816790" sldId="273"/>
            <ac:picMk id="10" creationId="{81F5F644-1C19-C7BF-CEFD-AC9556B8773B}"/>
          </ac:picMkLst>
        </pc:picChg>
        <pc:picChg chg="add mod">
          <ac:chgData name="augusto takeo ferreira" userId="84a9e9da6a676cc0" providerId="LiveId" clId="{7E810D78-570F-4E61-976C-191390EB94F8}" dt="2022-12-05T00:52:28.793" v="1250" actId="1076"/>
          <ac:picMkLst>
            <pc:docMk/>
            <pc:sldMk cId="3400816790" sldId="273"/>
            <ac:picMk id="12" creationId="{942EE707-12FC-5F29-A4AF-9F54C3DC65EC}"/>
          </ac:picMkLst>
        </pc:picChg>
        <pc:picChg chg="add del mod">
          <ac:chgData name="augusto takeo ferreira" userId="84a9e9da6a676cc0" providerId="LiveId" clId="{7E810D78-570F-4E61-976C-191390EB94F8}" dt="2022-12-05T00:56:32.778" v="1273" actId="478"/>
          <ac:picMkLst>
            <pc:docMk/>
            <pc:sldMk cId="3400816790" sldId="273"/>
            <ac:picMk id="15" creationId="{D979E05C-2963-26FB-613A-90CF5DF6B10C}"/>
          </ac:picMkLst>
        </pc:picChg>
      </pc:sldChg>
      <pc:sldChg chg="del">
        <pc:chgData name="augusto takeo ferreira" userId="84a9e9da6a676cc0" providerId="LiveId" clId="{7E810D78-570F-4E61-976C-191390EB94F8}" dt="2022-12-05T00:28:18.209" v="1006" actId="2696"/>
        <pc:sldMkLst>
          <pc:docMk/>
          <pc:sldMk cId="369496778" sldId="274"/>
        </pc:sldMkLst>
      </pc:sldChg>
      <pc:sldChg chg="addSp delSp modSp add mod">
        <pc:chgData name="augusto takeo ferreira" userId="84a9e9da6a676cc0" providerId="LiveId" clId="{7E810D78-570F-4E61-976C-191390EB94F8}" dt="2022-12-05T00:57:54.323" v="1291" actId="1076"/>
        <pc:sldMkLst>
          <pc:docMk/>
          <pc:sldMk cId="826383241" sldId="274"/>
        </pc:sldMkLst>
        <pc:picChg chg="add mod">
          <ac:chgData name="augusto takeo ferreira" userId="84a9e9da6a676cc0" providerId="LiveId" clId="{7E810D78-570F-4E61-976C-191390EB94F8}" dt="2022-12-05T00:57:44.339" v="1290" actId="14100"/>
          <ac:picMkLst>
            <pc:docMk/>
            <pc:sldMk cId="826383241" sldId="274"/>
            <ac:picMk id="4" creationId="{3139EA28-2788-6A90-9551-5F409C2C971D}"/>
          </ac:picMkLst>
        </pc:picChg>
        <pc:picChg chg="del mod">
          <ac:chgData name="augusto takeo ferreira" userId="84a9e9da6a676cc0" providerId="LiveId" clId="{7E810D78-570F-4E61-976C-191390EB94F8}" dt="2022-12-05T00:53:05.523" v="1256" actId="478"/>
          <ac:picMkLst>
            <pc:docMk/>
            <pc:sldMk cId="826383241" sldId="274"/>
            <ac:picMk id="5" creationId="{B16EA22A-52C7-7F09-7B13-599596E4C4C1}"/>
          </ac:picMkLst>
        </pc:picChg>
        <pc:picChg chg="add del mod">
          <ac:chgData name="augusto takeo ferreira" userId="84a9e9da6a676cc0" providerId="LiveId" clId="{7E810D78-570F-4E61-976C-191390EB94F8}" dt="2022-12-05T00:56:02.770" v="1268" actId="478"/>
          <ac:picMkLst>
            <pc:docMk/>
            <pc:sldMk cId="826383241" sldId="274"/>
            <ac:picMk id="7" creationId="{6AF723AA-32F5-A1BD-0F57-D63843F0C669}"/>
          </ac:picMkLst>
        </pc:picChg>
        <pc:picChg chg="del">
          <ac:chgData name="augusto takeo ferreira" userId="84a9e9da6a676cc0" providerId="LiveId" clId="{7E810D78-570F-4E61-976C-191390EB94F8}" dt="2022-12-05T00:53:03.533" v="1254" actId="478"/>
          <ac:picMkLst>
            <pc:docMk/>
            <pc:sldMk cId="826383241" sldId="274"/>
            <ac:picMk id="10" creationId="{81F5F644-1C19-C7BF-CEFD-AC9556B8773B}"/>
          </ac:picMkLst>
        </pc:picChg>
        <pc:picChg chg="add mod">
          <ac:chgData name="augusto takeo ferreira" userId="84a9e9da6a676cc0" providerId="LiveId" clId="{7E810D78-570F-4E61-976C-191390EB94F8}" dt="2022-12-05T00:57:54.323" v="1291" actId="1076"/>
          <ac:picMkLst>
            <pc:docMk/>
            <pc:sldMk cId="826383241" sldId="274"/>
            <ac:picMk id="11" creationId="{CF970E91-BDDB-F0AD-15EF-5AF3D259CAB9}"/>
          </ac:picMkLst>
        </pc:picChg>
        <pc:picChg chg="del">
          <ac:chgData name="augusto takeo ferreira" userId="84a9e9da6a676cc0" providerId="LiveId" clId="{7E810D78-570F-4E61-976C-191390EB94F8}" dt="2022-12-05T00:53:01.553" v="1253" actId="478"/>
          <ac:picMkLst>
            <pc:docMk/>
            <pc:sldMk cId="826383241" sldId="274"/>
            <ac:picMk id="12" creationId="{942EE707-12FC-5F29-A4AF-9F54C3DC65EC}"/>
          </ac:picMkLst>
        </pc:picChg>
        <pc:picChg chg="add mod">
          <ac:chgData name="augusto takeo ferreira" userId="84a9e9da6a676cc0" providerId="LiveId" clId="{7E810D78-570F-4E61-976C-191390EB94F8}" dt="2022-12-05T00:57:36.016" v="1288" actId="1076"/>
          <ac:picMkLst>
            <pc:docMk/>
            <pc:sldMk cId="826383241" sldId="274"/>
            <ac:picMk id="15" creationId="{6301E3B5-7A80-678D-42CA-CA112205C197}"/>
          </ac:picMkLst>
        </pc:picChg>
      </pc:sldChg>
      <pc:sldChg chg="addSp modSp add mod">
        <pc:chgData name="augusto takeo ferreira" userId="84a9e9da6a676cc0" providerId="LiveId" clId="{7E810D78-570F-4E61-976C-191390EB94F8}" dt="2022-12-05T01:00:59.145" v="1332" actId="1076"/>
        <pc:sldMkLst>
          <pc:docMk/>
          <pc:sldMk cId="3116057723" sldId="275"/>
        </pc:sldMkLst>
        <pc:picChg chg="add mod">
          <ac:chgData name="augusto takeo ferreira" userId="84a9e9da6a676cc0" providerId="LiveId" clId="{7E810D78-570F-4E61-976C-191390EB94F8}" dt="2022-12-05T01:00:31.553" v="1326" actId="1076"/>
          <ac:picMkLst>
            <pc:docMk/>
            <pc:sldMk cId="3116057723" sldId="275"/>
            <ac:picMk id="4" creationId="{5068B1D7-F825-661B-94ED-08AA99991FD4}"/>
          </ac:picMkLst>
        </pc:picChg>
        <pc:picChg chg="add mod">
          <ac:chgData name="augusto takeo ferreira" userId="84a9e9da6a676cc0" providerId="LiveId" clId="{7E810D78-570F-4E61-976C-191390EB94F8}" dt="2022-12-05T01:00:48.293" v="1329" actId="1076"/>
          <ac:picMkLst>
            <pc:docMk/>
            <pc:sldMk cId="3116057723" sldId="275"/>
            <ac:picMk id="6" creationId="{AEC4B151-4868-BAEA-B2FD-F6CD6F056B03}"/>
          </ac:picMkLst>
        </pc:picChg>
        <pc:picChg chg="add mod">
          <ac:chgData name="augusto takeo ferreira" userId="84a9e9da6a676cc0" providerId="LiveId" clId="{7E810D78-570F-4E61-976C-191390EB94F8}" dt="2022-12-05T01:00:59.145" v="1332" actId="1076"/>
          <ac:picMkLst>
            <pc:docMk/>
            <pc:sldMk cId="3116057723" sldId="275"/>
            <ac:picMk id="9" creationId="{119C603B-ED93-30D9-6B17-76B9047DB709}"/>
          </ac:picMkLst>
        </pc:picChg>
      </pc:sldChg>
      <pc:sldChg chg="del">
        <pc:chgData name="augusto takeo ferreira" userId="84a9e9da6a676cc0" providerId="LiveId" clId="{7E810D78-570F-4E61-976C-191390EB94F8}" dt="2022-12-05T00:28:24.620" v="1009" actId="2696"/>
        <pc:sldMkLst>
          <pc:docMk/>
          <pc:sldMk cId="3931505363" sldId="275"/>
        </pc:sldMkLst>
      </pc:sldChg>
      <pc:sldChg chg="addSp delSp modSp add mod">
        <pc:chgData name="augusto takeo ferreira" userId="84a9e9da6a676cc0" providerId="LiveId" clId="{7E810D78-570F-4E61-976C-191390EB94F8}" dt="2022-12-05T01:00:08.920" v="1324" actId="1076"/>
        <pc:sldMkLst>
          <pc:docMk/>
          <pc:sldMk cId="1651235692" sldId="276"/>
        </pc:sldMkLst>
        <pc:picChg chg="del">
          <ac:chgData name="augusto takeo ferreira" userId="84a9e9da6a676cc0" providerId="LiveId" clId="{7E810D78-570F-4E61-976C-191390EB94F8}" dt="2022-12-05T00:58:56.976" v="1305" actId="478"/>
          <ac:picMkLst>
            <pc:docMk/>
            <pc:sldMk cId="1651235692" sldId="276"/>
            <ac:picMk id="4" creationId="{5068B1D7-F825-661B-94ED-08AA99991FD4}"/>
          </ac:picMkLst>
        </pc:picChg>
        <pc:picChg chg="add mod">
          <ac:chgData name="augusto takeo ferreira" userId="84a9e9da6a676cc0" providerId="LiveId" clId="{7E810D78-570F-4E61-976C-191390EB94F8}" dt="2022-12-05T00:59:58.353" v="1322" actId="14100"/>
          <ac:picMkLst>
            <pc:docMk/>
            <pc:sldMk cId="1651235692" sldId="276"/>
            <ac:picMk id="5" creationId="{00B0DAA8-4181-EF09-9F29-0428A093593D}"/>
          </ac:picMkLst>
        </pc:picChg>
        <pc:picChg chg="del">
          <ac:chgData name="augusto takeo ferreira" userId="84a9e9da6a676cc0" providerId="LiveId" clId="{7E810D78-570F-4E61-976C-191390EB94F8}" dt="2022-12-05T00:58:55.553" v="1304" actId="478"/>
          <ac:picMkLst>
            <pc:docMk/>
            <pc:sldMk cId="1651235692" sldId="276"/>
            <ac:picMk id="6" creationId="{AEC4B151-4868-BAEA-B2FD-F6CD6F056B03}"/>
          </ac:picMkLst>
        </pc:picChg>
        <pc:picChg chg="del">
          <ac:chgData name="augusto takeo ferreira" userId="84a9e9da6a676cc0" providerId="LiveId" clId="{7E810D78-570F-4E61-976C-191390EB94F8}" dt="2022-12-05T00:58:53.923" v="1303" actId="478"/>
          <ac:picMkLst>
            <pc:docMk/>
            <pc:sldMk cId="1651235692" sldId="276"/>
            <ac:picMk id="9" creationId="{119C603B-ED93-30D9-6B17-76B9047DB709}"/>
          </ac:picMkLst>
        </pc:picChg>
        <pc:picChg chg="add mod">
          <ac:chgData name="augusto takeo ferreira" userId="84a9e9da6a676cc0" providerId="LiveId" clId="{7E810D78-570F-4E61-976C-191390EB94F8}" dt="2022-12-05T00:59:43.823" v="1319" actId="14100"/>
          <ac:picMkLst>
            <pc:docMk/>
            <pc:sldMk cId="1651235692" sldId="276"/>
            <ac:picMk id="10" creationId="{CA4EBBF8-E522-8DA2-AF4D-8AE945CEC5EE}"/>
          </ac:picMkLst>
        </pc:picChg>
        <pc:picChg chg="add mod">
          <ac:chgData name="augusto takeo ferreira" userId="84a9e9da6a676cc0" providerId="LiveId" clId="{7E810D78-570F-4E61-976C-191390EB94F8}" dt="2022-12-05T01:00:08.920" v="1324" actId="1076"/>
          <ac:picMkLst>
            <pc:docMk/>
            <pc:sldMk cId="1651235692" sldId="276"/>
            <ac:picMk id="12" creationId="{EE976919-D688-119C-73E8-1E7B2FAA5BC0}"/>
          </ac:picMkLst>
        </pc:picChg>
      </pc:sldChg>
      <pc:sldChg chg="addSp delSp modSp add mod">
        <pc:chgData name="augusto takeo ferreira" userId="84a9e9da6a676cc0" providerId="LiveId" clId="{7E810D78-570F-4E61-976C-191390EB94F8}" dt="2022-12-05T01:28:27.393" v="1521" actId="20577"/>
        <pc:sldMkLst>
          <pc:docMk/>
          <pc:sldMk cId="196265677" sldId="277"/>
        </pc:sldMkLst>
        <pc:spChg chg="mod">
          <ac:chgData name="augusto takeo ferreira" userId="84a9e9da6a676cc0" providerId="LiveId" clId="{7E810D78-570F-4E61-976C-191390EB94F8}" dt="2022-12-05T01:28:27.393" v="1521" actId="20577"/>
          <ac:spMkLst>
            <pc:docMk/>
            <pc:sldMk cId="196265677" sldId="277"/>
            <ac:spMk id="8" creationId="{00000000-0000-0000-0000-000000000000}"/>
          </ac:spMkLst>
        </pc:spChg>
        <pc:spChg chg="mod">
          <ac:chgData name="augusto takeo ferreira" userId="84a9e9da6a676cc0" providerId="LiveId" clId="{7E810D78-570F-4E61-976C-191390EB94F8}" dt="2022-12-05T01:07:57.278" v="1380" actId="1076"/>
          <ac:spMkLst>
            <pc:docMk/>
            <pc:sldMk cId="196265677" sldId="277"/>
            <ac:spMk id="16" creationId="{00000000-0000-0000-0000-000000000000}"/>
          </ac:spMkLst>
        </pc:spChg>
        <pc:picChg chg="add mod">
          <ac:chgData name="augusto takeo ferreira" userId="84a9e9da6a676cc0" providerId="LiveId" clId="{7E810D78-570F-4E61-976C-191390EB94F8}" dt="2022-12-05T01:16:03.934" v="1396" actId="1076"/>
          <ac:picMkLst>
            <pc:docMk/>
            <pc:sldMk cId="196265677" sldId="277"/>
            <ac:picMk id="4" creationId="{D7F2249C-7166-C8E8-F490-79B05BB8F268}"/>
          </ac:picMkLst>
        </pc:picChg>
        <pc:picChg chg="del">
          <ac:chgData name="augusto takeo ferreira" userId="84a9e9da6a676cc0" providerId="LiveId" clId="{7E810D78-570F-4E61-976C-191390EB94F8}" dt="2022-12-05T01:01:20.644" v="1337" actId="478"/>
          <ac:picMkLst>
            <pc:docMk/>
            <pc:sldMk cId="196265677" sldId="277"/>
            <ac:picMk id="5" creationId="{00B0DAA8-4181-EF09-9F29-0428A093593D}"/>
          </ac:picMkLst>
        </pc:picChg>
        <pc:picChg chg="del mod">
          <ac:chgData name="augusto takeo ferreira" userId="84a9e9da6a676cc0" providerId="LiveId" clId="{7E810D78-570F-4E61-976C-191390EB94F8}" dt="2022-12-05T01:01:16.743" v="1335" actId="478"/>
          <ac:picMkLst>
            <pc:docMk/>
            <pc:sldMk cId="196265677" sldId="277"/>
            <ac:picMk id="10" creationId="{CA4EBBF8-E522-8DA2-AF4D-8AE945CEC5EE}"/>
          </ac:picMkLst>
        </pc:picChg>
        <pc:picChg chg="del">
          <ac:chgData name="augusto takeo ferreira" userId="84a9e9da6a676cc0" providerId="LiveId" clId="{7E810D78-570F-4E61-976C-191390EB94F8}" dt="2022-12-05T01:01:19.013" v="1336" actId="478"/>
          <ac:picMkLst>
            <pc:docMk/>
            <pc:sldMk cId="196265677" sldId="277"/>
            <ac:picMk id="12" creationId="{EE976919-D688-119C-73E8-1E7B2FAA5BC0}"/>
          </ac:picMkLst>
        </pc:picChg>
      </pc:sldChg>
      <pc:sldChg chg="del">
        <pc:chgData name="augusto takeo ferreira" userId="84a9e9da6a676cc0" providerId="LiveId" clId="{7E810D78-570F-4E61-976C-191390EB94F8}" dt="2022-12-05T00:28:15.864" v="1005" actId="2696"/>
        <pc:sldMkLst>
          <pc:docMk/>
          <pc:sldMk cId="1769647566" sldId="277"/>
        </pc:sldMkLst>
      </pc:sldChg>
      <pc:sldChg chg="addSp modSp add mod">
        <pc:chgData name="augusto takeo ferreira" userId="84a9e9da6a676cc0" providerId="LiveId" clId="{7E810D78-570F-4E61-976C-191390EB94F8}" dt="2022-12-05T01:21:13.003" v="1457" actId="1076"/>
        <pc:sldMkLst>
          <pc:docMk/>
          <pc:sldMk cId="1871435893" sldId="278"/>
        </pc:sldMkLst>
        <pc:picChg chg="add mod">
          <ac:chgData name="augusto takeo ferreira" userId="84a9e9da6a676cc0" providerId="LiveId" clId="{7E810D78-570F-4E61-976C-191390EB94F8}" dt="2022-12-05T01:20:35.183" v="1448" actId="14100"/>
          <ac:picMkLst>
            <pc:docMk/>
            <pc:sldMk cId="1871435893" sldId="278"/>
            <ac:picMk id="4" creationId="{0CC40DB8-1361-6E38-C2F9-E7E14F1F851E}"/>
          </ac:picMkLst>
        </pc:picChg>
        <pc:picChg chg="add mod">
          <ac:chgData name="augusto takeo ferreira" userId="84a9e9da6a676cc0" providerId="LiveId" clId="{7E810D78-570F-4E61-976C-191390EB94F8}" dt="2022-12-05T01:20:47.253" v="1451" actId="1076"/>
          <ac:picMkLst>
            <pc:docMk/>
            <pc:sldMk cId="1871435893" sldId="278"/>
            <ac:picMk id="6" creationId="{5A554E89-BC0B-6C25-88EC-7D7356AEC7A9}"/>
          </ac:picMkLst>
        </pc:picChg>
        <pc:picChg chg="add mod">
          <ac:chgData name="augusto takeo ferreira" userId="84a9e9da6a676cc0" providerId="LiveId" clId="{7E810D78-570F-4E61-976C-191390EB94F8}" dt="2022-12-05T01:21:13.003" v="1457" actId="1076"/>
          <ac:picMkLst>
            <pc:docMk/>
            <pc:sldMk cId="1871435893" sldId="278"/>
            <ac:picMk id="9" creationId="{DFBFC09D-095D-D511-E464-3AAC69410D13}"/>
          </ac:picMkLst>
        </pc:picChg>
      </pc:sldChg>
      <pc:sldChg chg="del">
        <pc:chgData name="augusto takeo ferreira" userId="84a9e9da6a676cc0" providerId="LiveId" clId="{7E810D78-570F-4E61-976C-191390EB94F8}" dt="2022-12-05T00:24:56.714" v="997" actId="2696"/>
        <pc:sldMkLst>
          <pc:docMk/>
          <pc:sldMk cId="3734691162" sldId="278"/>
        </pc:sldMkLst>
      </pc:sldChg>
      <pc:sldChg chg="addSp modSp add mod">
        <pc:chgData name="augusto takeo ferreira" userId="84a9e9da6a676cc0" providerId="LiveId" clId="{7E810D78-570F-4E61-976C-191390EB94F8}" dt="2022-12-05T01:28:32.735" v="1523" actId="20577"/>
        <pc:sldMkLst>
          <pc:docMk/>
          <pc:sldMk cId="1762372432" sldId="279"/>
        </pc:sldMkLst>
        <pc:spChg chg="mod">
          <ac:chgData name="augusto takeo ferreira" userId="84a9e9da6a676cc0" providerId="LiveId" clId="{7E810D78-570F-4E61-976C-191390EB94F8}" dt="2022-12-05T01:28:32.735" v="1523" actId="20577"/>
          <ac:spMkLst>
            <pc:docMk/>
            <pc:sldMk cId="1762372432" sldId="279"/>
            <ac:spMk id="8" creationId="{00000000-0000-0000-0000-000000000000}"/>
          </ac:spMkLst>
        </pc:spChg>
        <pc:picChg chg="add mod">
          <ac:chgData name="augusto takeo ferreira" userId="84a9e9da6a676cc0" providerId="LiveId" clId="{7E810D78-570F-4E61-976C-191390EB94F8}" dt="2022-12-05T01:22:18.729" v="1471" actId="1076"/>
          <ac:picMkLst>
            <pc:docMk/>
            <pc:sldMk cId="1762372432" sldId="279"/>
            <ac:picMk id="4" creationId="{85BD8A80-22B5-E665-A649-F682CDD41191}"/>
          </ac:picMkLst>
        </pc:picChg>
        <pc:picChg chg="add mod">
          <ac:chgData name="augusto takeo ferreira" userId="84a9e9da6a676cc0" providerId="LiveId" clId="{7E810D78-570F-4E61-976C-191390EB94F8}" dt="2022-12-05T01:22:13.894" v="1470" actId="1076"/>
          <ac:picMkLst>
            <pc:docMk/>
            <pc:sldMk cId="1762372432" sldId="279"/>
            <ac:picMk id="6" creationId="{F117B078-73DA-1CBD-2A4D-85AA68173B5B}"/>
          </ac:picMkLst>
        </pc:picChg>
        <pc:picChg chg="add mod">
          <ac:chgData name="augusto takeo ferreira" userId="84a9e9da6a676cc0" providerId="LiveId" clId="{7E810D78-570F-4E61-976C-191390EB94F8}" dt="2022-12-05T01:22:09.503" v="1469" actId="1076"/>
          <ac:picMkLst>
            <pc:docMk/>
            <pc:sldMk cId="1762372432" sldId="279"/>
            <ac:picMk id="9" creationId="{BFDF1376-3188-D2BF-A56A-98CE95E5A17C}"/>
          </ac:picMkLst>
        </pc:picChg>
      </pc:sldChg>
      <pc:sldChg chg="del">
        <pc:chgData name="augusto takeo ferreira" userId="84a9e9da6a676cc0" providerId="LiveId" clId="{7E810D78-570F-4E61-976C-191390EB94F8}" dt="2022-12-05T00:24:56.714" v="997" actId="2696"/>
        <pc:sldMkLst>
          <pc:docMk/>
          <pc:sldMk cId="3579831580" sldId="279"/>
        </pc:sldMkLst>
      </pc:sldChg>
      <pc:sldChg chg="add del">
        <pc:chgData name="augusto takeo ferreira" userId="84a9e9da6a676cc0" providerId="LiveId" clId="{7E810D78-570F-4E61-976C-191390EB94F8}" dt="2022-12-05T01:08:23.655" v="1385" actId="2696"/>
        <pc:sldMkLst>
          <pc:docMk/>
          <pc:sldMk cId="143708502" sldId="280"/>
        </pc:sldMkLst>
      </pc:sldChg>
      <pc:sldChg chg="del">
        <pc:chgData name="augusto takeo ferreira" userId="84a9e9da6a676cc0" providerId="LiveId" clId="{7E810D78-570F-4E61-976C-191390EB94F8}" dt="2022-12-05T00:28:20.214" v="1007" actId="2696"/>
        <pc:sldMkLst>
          <pc:docMk/>
          <pc:sldMk cId="3149192294" sldId="280"/>
        </pc:sldMkLst>
      </pc:sldChg>
      <pc:sldChg chg="del">
        <pc:chgData name="augusto takeo ferreira" userId="84a9e9da6a676cc0" providerId="LiveId" clId="{7E810D78-570F-4E61-976C-191390EB94F8}" dt="2022-12-05T00:28:22.294" v="1008" actId="2696"/>
        <pc:sldMkLst>
          <pc:docMk/>
          <pc:sldMk cId="570757561" sldId="281"/>
        </pc:sldMkLst>
      </pc:sldChg>
      <pc:sldChg chg="addSp modSp add mod">
        <pc:chgData name="augusto takeo ferreira" userId="84a9e9da6a676cc0" providerId="LiveId" clId="{7E810D78-570F-4E61-976C-191390EB94F8}" dt="2022-12-05T01:28:38.812" v="1525" actId="20577"/>
        <pc:sldMkLst>
          <pc:docMk/>
          <pc:sldMk cId="2055225193" sldId="281"/>
        </pc:sldMkLst>
        <pc:spChg chg="mod">
          <ac:chgData name="augusto takeo ferreira" userId="84a9e9da6a676cc0" providerId="LiveId" clId="{7E810D78-570F-4E61-976C-191390EB94F8}" dt="2022-12-05T01:28:38.812" v="1525" actId="20577"/>
          <ac:spMkLst>
            <pc:docMk/>
            <pc:sldMk cId="2055225193" sldId="281"/>
            <ac:spMk id="8" creationId="{00000000-0000-0000-0000-000000000000}"/>
          </ac:spMkLst>
        </pc:spChg>
        <pc:picChg chg="add mod">
          <ac:chgData name="augusto takeo ferreira" userId="84a9e9da6a676cc0" providerId="LiveId" clId="{7E810D78-570F-4E61-976C-191390EB94F8}" dt="2022-12-05T01:23:17.257" v="1482" actId="14100"/>
          <ac:picMkLst>
            <pc:docMk/>
            <pc:sldMk cId="2055225193" sldId="281"/>
            <ac:picMk id="4" creationId="{AEB5D2E3-D58C-E459-DD66-153745DF875E}"/>
          </ac:picMkLst>
        </pc:picChg>
        <pc:picChg chg="add mod">
          <ac:chgData name="augusto takeo ferreira" userId="84a9e9da6a676cc0" providerId="LiveId" clId="{7E810D78-570F-4E61-976C-191390EB94F8}" dt="2022-12-05T01:23:24.340" v="1483" actId="1076"/>
          <ac:picMkLst>
            <pc:docMk/>
            <pc:sldMk cId="2055225193" sldId="281"/>
            <ac:picMk id="6" creationId="{3947AB12-F475-D197-F699-73E798DED1B4}"/>
          </ac:picMkLst>
        </pc:picChg>
        <pc:picChg chg="add mod">
          <ac:chgData name="augusto takeo ferreira" userId="84a9e9da6a676cc0" providerId="LiveId" clId="{7E810D78-570F-4E61-976C-191390EB94F8}" dt="2022-12-05T01:22:55.723" v="1478" actId="1076"/>
          <ac:picMkLst>
            <pc:docMk/>
            <pc:sldMk cId="2055225193" sldId="281"/>
            <ac:picMk id="9" creationId="{3D350DA2-7ACA-C901-CACB-C1DD11FC6B50}"/>
          </ac:picMkLst>
        </pc:picChg>
      </pc:sldChg>
      <pc:sldChg chg="addSp delSp modSp add mod">
        <pc:chgData name="augusto takeo ferreira" userId="84a9e9da6a676cc0" providerId="LiveId" clId="{7E810D78-570F-4E61-976C-191390EB94F8}" dt="2022-12-05T01:28:44.443" v="1527" actId="20577"/>
        <pc:sldMkLst>
          <pc:docMk/>
          <pc:sldMk cId="1479658379" sldId="282"/>
        </pc:sldMkLst>
        <pc:spChg chg="mod">
          <ac:chgData name="augusto takeo ferreira" userId="84a9e9da6a676cc0" providerId="LiveId" clId="{7E810D78-570F-4E61-976C-191390EB94F8}" dt="2022-12-05T01:28:44.443" v="1527" actId="20577"/>
          <ac:spMkLst>
            <pc:docMk/>
            <pc:sldMk cId="1479658379" sldId="282"/>
            <ac:spMk id="8" creationId="{00000000-0000-0000-0000-000000000000}"/>
          </ac:spMkLst>
        </pc:spChg>
        <pc:picChg chg="del">
          <ac:chgData name="augusto takeo ferreira" userId="84a9e9da6a676cc0" providerId="LiveId" clId="{7E810D78-570F-4E61-976C-191390EB94F8}" dt="2022-12-05T01:17:54.863" v="1421" actId="478"/>
          <ac:picMkLst>
            <pc:docMk/>
            <pc:sldMk cId="1479658379" sldId="282"/>
            <ac:picMk id="4" creationId="{AEB5D2E3-D58C-E459-DD66-153745DF875E}"/>
          </ac:picMkLst>
        </pc:picChg>
        <pc:picChg chg="add mod">
          <ac:chgData name="augusto takeo ferreira" userId="84a9e9da6a676cc0" providerId="LiveId" clId="{7E810D78-570F-4E61-976C-191390EB94F8}" dt="2022-12-05T01:24:46.173" v="1498" actId="14100"/>
          <ac:picMkLst>
            <pc:docMk/>
            <pc:sldMk cId="1479658379" sldId="282"/>
            <ac:picMk id="5" creationId="{F6ACDE26-9952-D820-1511-F7613C9BEBA2}"/>
          </ac:picMkLst>
        </pc:picChg>
        <pc:picChg chg="del">
          <ac:chgData name="augusto takeo ferreira" userId="84a9e9da6a676cc0" providerId="LiveId" clId="{7E810D78-570F-4E61-976C-191390EB94F8}" dt="2022-12-05T01:17:52.403" v="1420" actId="478"/>
          <ac:picMkLst>
            <pc:docMk/>
            <pc:sldMk cId="1479658379" sldId="282"/>
            <ac:picMk id="6" creationId="{3947AB12-F475-D197-F699-73E798DED1B4}"/>
          </ac:picMkLst>
        </pc:picChg>
        <pc:picChg chg="del">
          <ac:chgData name="augusto takeo ferreira" userId="84a9e9da6a676cc0" providerId="LiveId" clId="{7E810D78-570F-4E61-976C-191390EB94F8}" dt="2022-12-05T01:17:49.923" v="1419" actId="478"/>
          <ac:picMkLst>
            <pc:docMk/>
            <pc:sldMk cId="1479658379" sldId="282"/>
            <ac:picMk id="9" creationId="{3D350DA2-7ACA-C901-CACB-C1DD11FC6B50}"/>
          </ac:picMkLst>
        </pc:picChg>
        <pc:picChg chg="add mod">
          <ac:chgData name="augusto takeo ferreira" userId="84a9e9da6a676cc0" providerId="LiveId" clId="{7E810D78-570F-4E61-976C-191390EB94F8}" dt="2022-12-05T01:25:10.083" v="1502" actId="1076"/>
          <ac:picMkLst>
            <pc:docMk/>
            <pc:sldMk cId="1479658379" sldId="282"/>
            <ac:picMk id="10" creationId="{ACFC36B7-32ED-3B23-58EC-FB1AB69F8378}"/>
          </ac:picMkLst>
        </pc:picChg>
        <pc:picChg chg="add mod">
          <ac:chgData name="augusto takeo ferreira" userId="84a9e9da6a676cc0" providerId="LiveId" clId="{7E810D78-570F-4E61-976C-191390EB94F8}" dt="2022-12-05T01:24:52.347" v="1499" actId="1076"/>
          <ac:picMkLst>
            <pc:docMk/>
            <pc:sldMk cId="1479658379" sldId="282"/>
            <ac:picMk id="12" creationId="{55466EE1-6E5C-5C19-86AD-1FB2C57EC04B}"/>
          </ac:picMkLst>
        </pc:picChg>
      </pc:sldChg>
      <pc:sldChg chg="addSp modSp add mod">
        <pc:chgData name="augusto takeo ferreira" userId="84a9e9da6a676cc0" providerId="LiveId" clId="{7E810D78-570F-4E61-976C-191390EB94F8}" dt="2022-12-05T01:28:53.270" v="1529" actId="20577"/>
        <pc:sldMkLst>
          <pc:docMk/>
          <pc:sldMk cId="783319986" sldId="283"/>
        </pc:sldMkLst>
        <pc:spChg chg="mod">
          <ac:chgData name="augusto takeo ferreira" userId="84a9e9da6a676cc0" providerId="LiveId" clId="{7E810D78-570F-4E61-976C-191390EB94F8}" dt="2022-12-05T01:28:53.270" v="1529" actId="20577"/>
          <ac:spMkLst>
            <pc:docMk/>
            <pc:sldMk cId="783319986" sldId="283"/>
            <ac:spMk id="8" creationId="{00000000-0000-0000-0000-000000000000}"/>
          </ac:spMkLst>
        </pc:spChg>
        <pc:picChg chg="add mod">
          <ac:chgData name="augusto takeo ferreira" userId="84a9e9da6a676cc0" providerId="LiveId" clId="{7E810D78-570F-4E61-976C-191390EB94F8}" dt="2022-12-05T01:25:35.264" v="1509" actId="14100"/>
          <ac:picMkLst>
            <pc:docMk/>
            <pc:sldMk cId="783319986" sldId="283"/>
            <ac:picMk id="4" creationId="{761EF1C1-6616-B1A6-2CC9-1CB07654D5D7}"/>
          </ac:picMkLst>
        </pc:picChg>
        <pc:picChg chg="add mod">
          <ac:chgData name="augusto takeo ferreira" userId="84a9e9da6a676cc0" providerId="LiveId" clId="{7E810D78-570F-4E61-976C-191390EB94F8}" dt="2022-12-05T01:26:11.963" v="1515" actId="1076"/>
          <ac:picMkLst>
            <pc:docMk/>
            <pc:sldMk cId="783319986" sldId="283"/>
            <ac:picMk id="6" creationId="{A987FACE-FE17-CB99-1F76-84E84FECF09E}"/>
          </ac:picMkLst>
        </pc:picChg>
        <pc:picChg chg="add mod">
          <ac:chgData name="augusto takeo ferreira" userId="84a9e9da6a676cc0" providerId="LiveId" clId="{7E810D78-570F-4E61-976C-191390EB94F8}" dt="2022-12-05T01:26:00.483" v="1512" actId="1076"/>
          <ac:picMkLst>
            <pc:docMk/>
            <pc:sldMk cId="783319986" sldId="283"/>
            <ac:picMk id="9" creationId="{117B24C0-1359-82A2-9CB9-54DBF531A126}"/>
          </ac:picMkLst>
        </pc:picChg>
      </pc:sldChg>
      <pc:sldChg chg="delSp modSp add mod">
        <pc:chgData name="augusto takeo ferreira" userId="84a9e9da6a676cc0" providerId="LiveId" clId="{7E810D78-570F-4E61-976C-191390EB94F8}" dt="2022-12-05T01:32:25.076" v="1615" actId="20577"/>
        <pc:sldMkLst>
          <pc:docMk/>
          <pc:sldMk cId="1194308604" sldId="284"/>
        </pc:sldMkLst>
        <pc:spChg chg="mod">
          <ac:chgData name="augusto takeo ferreira" userId="84a9e9da6a676cc0" providerId="LiveId" clId="{7E810D78-570F-4E61-976C-191390EB94F8}" dt="2022-12-05T01:32:25.076" v="1615" actId="20577"/>
          <ac:spMkLst>
            <pc:docMk/>
            <pc:sldMk cId="1194308604" sldId="284"/>
            <ac:spMk id="16" creationId="{00000000-0000-0000-0000-000000000000}"/>
          </ac:spMkLst>
        </pc:spChg>
        <pc:picChg chg="del">
          <ac:chgData name="augusto takeo ferreira" userId="84a9e9da6a676cc0" providerId="LiveId" clId="{7E810D78-570F-4E61-976C-191390EB94F8}" dt="2022-12-05T01:26:29.313" v="1518" actId="478"/>
          <ac:picMkLst>
            <pc:docMk/>
            <pc:sldMk cId="1194308604" sldId="284"/>
            <ac:picMk id="4" creationId="{761EF1C1-6616-B1A6-2CC9-1CB07654D5D7}"/>
          </ac:picMkLst>
        </pc:picChg>
        <pc:picChg chg="del">
          <ac:chgData name="augusto takeo ferreira" userId="84a9e9da6a676cc0" providerId="LiveId" clId="{7E810D78-570F-4E61-976C-191390EB94F8}" dt="2022-12-05T01:26:27.408" v="1517" actId="478"/>
          <ac:picMkLst>
            <pc:docMk/>
            <pc:sldMk cId="1194308604" sldId="284"/>
            <ac:picMk id="6" creationId="{A987FACE-FE17-CB99-1F76-84E84FECF09E}"/>
          </ac:picMkLst>
        </pc:picChg>
        <pc:picChg chg="del">
          <ac:chgData name="augusto takeo ferreira" userId="84a9e9da6a676cc0" providerId="LiveId" clId="{7E810D78-570F-4E61-976C-191390EB94F8}" dt="2022-12-05T01:26:31.366" v="1519" actId="478"/>
          <ac:picMkLst>
            <pc:docMk/>
            <pc:sldMk cId="1194308604" sldId="284"/>
            <ac:picMk id="9" creationId="{117B24C0-1359-82A2-9CB9-54DBF531A126}"/>
          </ac:picMkLst>
        </pc:picChg>
      </pc:sldChg>
      <pc:sldChg chg="addSp modSp add mod ord">
        <pc:chgData name="augusto takeo ferreira" userId="84a9e9da6a676cc0" providerId="LiveId" clId="{7E810D78-570F-4E61-976C-191390EB94F8}" dt="2022-12-05T01:34:24.075" v="1629" actId="1076"/>
        <pc:sldMkLst>
          <pc:docMk/>
          <pc:sldMk cId="3728565099" sldId="285"/>
        </pc:sldMkLst>
        <pc:picChg chg="add mod">
          <ac:chgData name="augusto takeo ferreira" userId="84a9e9da6a676cc0" providerId="LiveId" clId="{7E810D78-570F-4E61-976C-191390EB94F8}" dt="2022-12-05T01:34:24.075" v="1629" actId="1076"/>
          <ac:picMkLst>
            <pc:docMk/>
            <pc:sldMk cId="3728565099" sldId="285"/>
            <ac:picMk id="4" creationId="{3C8EF41A-365E-4999-8B2F-CADAE77A6FA4}"/>
          </ac:picMkLst>
        </pc:picChg>
      </pc:sldChg>
      <pc:sldChg chg="add">
        <pc:chgData name="augusto takeo ferreira" userId="84a9e9da6a676cc0" providerId="LiveId" clId="{7E810D78-570F-4E61-976C-191390EB94F8}" dt="2022-12-05T01:34:32.958" v="1630" actId="2890"/>
        <pc:sldMkLst>
          <pc:docMk/>
          <pc:sldMk cId="285192112" sldId="286"/>
        </pc:sldMkLst>
      </pc:sldChg>
      <pc:sldChg chg="del ord">
        <pc:chgData name="augusto takeo ferreira" userId="84a9e9da6a676cc0" providerId="LiveId" clId="{7E810D78-570F-4E61-976C-191390EB94F8}" dt="2022-12-05T00:25:33.554" v="1000" actId="2696"/>
        <pc:sldMkLst>
          <pc:docMk/>
          <pc:sldMk cId="3990214220" sldId="286"/>
        </pc:sldMkLst>
      </pc:sldChg>
      <pc:sldChg chg="addSp modSp del mod">
        <pc:chgData name="augusto takeo ferreira" userId="84a9e9da6a676cc0" providerId="LiveId" clId="{7E810D78-570F-4E61-976C-191390EB94F8}" dt="2022-12-05T00:26:38.936" v="1003" actId="2696"/>
        <pc:sldMkLst>
          <pc:docMk/>
          <pc:sldMk cId="3417783782" sldId="287"/>
        </pc:sldMkLst>
        <pc:spChg chg="add mod">
          <ac:chgData name="augusto takeo ferreira" userId="84a9e9da6a676cc0" providerId="LiveId" clId="{7E810D78-570F-4E61-976C-191390EB94F8}" dt="2022-10-04T02:19:10.508" v="119" actId="114"/>
          <ac:spMkLst>
            <pc:docMk/>
            <pc:sldMk cId="3417783782" sldId="287"/>
            <ac:spMk id="2" creationId="{CDB313C0-0CCF-19CF-48DE-BC732DF7B0DF}"/>
          </ac:spMkLst>
        </pc:spChg>
      </pc:sldChg>
      <pc:sldChg chg="del">
        <pc:chgData name="augusto takeo ferreira" userId="84a9e9da6a676cc0" providerId="LiveId" clId="{7E810D78-570F-4E61-976C-191390EB94F8}" dt="2022-12-05T00:26:38.936" v="1003" actId="2696"/>
        <pc:sldMkLst>
          <pc:docMk/>
          <pc:sldMk cId="385179237" sldId="289"/>
        </pc:sldMkLst>
      </pc:sldChg>
      <pc:sldChg chg="del">
        <pc:chgData name="augusto takeo ferreira" userId="84a9e9da6a676cc0" providerId="LiveId" clId="{7E810D78-570F-4E61-976C-191390EB94F8}" dt="2022-12-05T00:26:38.936" v="1003" actId="2696"/>
        <pc:sldMkLst>
          <pc:docMk/>
          <pc:sldMk cId="448492323" sldId="290"/>
        </pc:sldMkLst>
      </pc:sldChg>
      <pc:sldChg chg="del">
        <pc:chgData name="augusto takeo ferreira" userId="84a9e9da6a676cc0" providerId="LiveId" clId="{7E810D78-570F-4E61-976C-191390EB94F8}" dt="2022-12-05T00:26:38.936" v="1003" actId="2696"/>
        <pc:sldMkLst>
          <pc:docMk/>
          <pc:sldMk cId="2228030643" sldId="291"/>
        </pc:sldMkLst>
      </pc:sldChg>
      <pc:sldChg chg="del">
        <pc:chgData name="augusto takeo ferreira" userId="84a9e9da6a676cc0" providerId="LiveId" clId="{7E810D78-570F-4E61-976C-191390EB94F8}" dt="2022-12-05T00:26:38.936" v="1003" actId="2696"/>
        <pc:sldMkLst>
          <pc:docMk/>
          <pc:sldMk cId="3227539123" sldId="292"/>
        </pc:sldMkLst>
      </pc:sldChg>
      <pc:sldChg chg="addSp delSp modSp del mod">
        <pc:chgData name="augusto takeo ferreira" userId="84a9e9da6a676cc0" providerId="LiveId" clId="{7E810D78-570F-4E61-976C-191390EB94F8}" dt="2022-12-05T00:26:38.936" v="1003" actId="2696"/>
        <pc:sldMkLst>
          <pc:docMk/>
          <pc:sldMk cId="3426513027" sldId="293"/>
        </pc:sldMkLst>
        <pc:spChg chg="add del mod">
          <ac:chgData name="augusto takeo ferreira" userId="84a9e9da6a676cc0" providerId="LiveId" clId="{7E810D78-570F-4E61-976C-191390EB94F8}" dt="2022-10-04T02:42:57.599" v="177"/>
          <ac:spMkLst>
            <pc:docMk/>
            <pc:sldMk cId="3426513027" sldId="293"/>
            <ac:spMk id="2" creationId="{75E4C714-7A88-6D0E-EAF3-75DC46A6A5E7}"/>
          </ac:spMkLst>
        </pc:spChg>
        <pc:spChg chg="add del mod">
          <ac:chgData name="augusto takeo ferreira" userId="84a9e9da6a676cc0" providerId="LiveId" clId="{7E810D78-570F-4E61-976C-191390EB94F8}" dt="2022-10-04T02:43:24.759" v="183"/>
          <ac:spMkLst>
            <pc:docMk/>
            <pc:sldMk cId="3426513027" sldId="293"/>
            <ac:spMk id="4" creationId="{E9F589E1-F482-B02F-97F4-4CEB8E837935}"/>
          </ac:spMkLst>
        </pc:spChg>
        <pc:spChg chg="add mod">
          <ac:chgData name="augusto takeo ferreira" userId="84a9e9da6a676cc0" providerId="LiveId" clId="{7E810D78-570F-4E61-976C-191390EB94F8}" dt="2022-10-04T02:57:44.844" v="404" actId="20577"/>
          <ac:spMkLst>
            <pc:docMk/>
            <pc:sldMk cId="3426513027" sldId="293"/>
            <ac:spMk id="6" creationId="{541A67D1-1068-E692-223F-B135AB71D1D3}"/>
          </ac:spMkLst>
        </pc:spChg>
        <pc:spChg chg="mod">
          <ac:chgData name="augusto takeo ferreira" userId="84a9e9da6a676cc0" providerId="LiveId" clId="{7E810D78-570F-4E61-976C-191390EB94F8}" dt="2022-10-04T02:43:21.691" v="180" actId="1076"/>
          <ac:spMkLst>
            <pc:docMk/>
            <pc:sldMk cId="3426513027" sldId="293"/>
            <ac:spMk id="13" creationId="{00000000-0000-0000-0000-000000000000}"/>
          </ac:spMkLst>
        </pc:spChg>
      </pc:sldChg>
      <pc:sldChg chg="del">
        <pc:chgData name="augusto takeo ferreira" userId="84a9e9da6a676cc0" providerId="LiveId" clId="{7E810D78-570F-4E61-976C-191390EB94F8}" dt="2022-12-05T00:26:00.284" v="1002" actId="2696"/>
        <pc:sldMkLst>
          <pc:docMk/>
          <pc:sldMk cId="506195772" sldId="294"/>
        </pc:sldMkLst>
      </pc:sldChg>
      <pc:sldChg chg="del">
        <pc:chgData name="augusto takeo ferreira" userId="84a9e9da6a676cc0" providerId="LiveId" clId="{7E810D78-570F-4E61-976C-191390EB94F8}" dt="2022-12-05T00:26:00.284" v="1002" actId="2696"/>
        <pc:sldMkLst>
          <pc:docMk/>
          <pc:sldMk cId="2380856945" sldId="295"/>
        </pc:sldMkLst>
      </pc:sldChg>
      <pc:sldChg chg="del">
        <pc:chgData name="augusto takeo ferreira" userId="84a9e9da6a676cc0" providerId="LiveId" clId="{7E810D78-570F-4E61-976C-191390EB94F8}" dt="2022-12-05T00:26:00.284" v="1002" actId="2696"/>
        <pc:sldMkLst>
          <pc:docMk/>
          <pc:sldMk cId="559886724" sldId="296"/>
        </pc:sldMkLst>
      </pc:sldChg>
      <pc:sldChg chg="del">
        <pc:chgData name="augusto takeo ferreira" userId="84a9e9da6a676cc0" providerId="LiveId" clId="{7E810D78-570F-4E61-976C-191390EB94F8}" dt="2022-12-05T00:26:00.284" v="1002" actId="2696"/>
        <pc:sldMkLst>
          <pc:docMk/>
          <pc:sldMk cId="2943165405" sldId="297"/>
        </pc:sldMkLst>
      </pc:sldChg>
      <pc:sldChg chg="del">
        <pc:chgData name="augusto takeo ferreira" userId="84a9e9da6a676cc0" providerId="LiveId" clId="{7E810D78-570F-4E61-976C-191390EB94F8}" dt="2022-12-05T00:25:42.665" v="1001" actId="2696"/>
        <pc:sldMkLst>
          <pc:docMk/>
          <pc:sldMk cId="1986034533" sldId="298"/>
        </pc:sldMkLst>
      </pc:sldChg>
      <pc:sldChg chg="addSp modSp del mod">
        <pc:chgData name="augusto takeo ferreira" userId="84a9e9da6a676cc0" providerId="LiveId" clId="{7E810D78-570F-4E61-976C-191390EB94F8}" dt="2022-12-05T00:28:27.636" v="1010" actId="2696"/>
        <pc:sldMkLst>
          <pc:docMk/>
          <pc:sldMk cId="1558163443" sldId="301"/>
        </pc:sldMkLst>
        <pc:spChg chg="add mod">
          <ac:chgData name="augusto takeo ferreira" userId="84a9e9da6a676cc0" providerId="LiveId" clId="{7E810D78-570F-4E61-976C-191390EB94F8}" dt="2022-10-04T02:43:51.624" v="187" actId="1076"/>
          <ac:spMkLst>
            <pc:docMk/>
            <pc:sldMk cId="1558163443" sldId="301"/>
            <ac:spMk id="2" creationId="{5D724069-8E5B-4B74-1940-1D0EFAD5FEBD}"/>
          </ac:spMkLst>
        </pc:spChg>
        <pc:picChg chg="mod">
          <ac:chgData name="augusto takeo ferreira" userId="84a9e9da6a676cc0" providerId="LiveId" clId="{7E810D78-570F-4E61-976C-191390EB94F8}" dt="2022-10-04T02:43:58.478" v="189" actId="1076"/>
          <ac:picMkLst>
            <pc:docMk/>
            <pc:sldMk cId="1558163443" sldId="301"/>
            <ac:picMk id="3" creationId="{3DF579A7-4D13-4410-5A5F-00FA4D292E32}"/>
          </ac:picMkLst>
        </pc:picChg>
      </pc:sldChg>
      <pc:sldChg chg="del">
        <pc:chgData name="augusto takeo ferreira" userId="84a9e9da6a676cc0" providerId="LiveId" clId="{7E810D78-570F-4E61-976C-191390EB94F8}" dt="2022-12-05T00:28:29.826" v="1011" actId="2696"/>
        <pc:sldMkLst>
          <pc:docMk/>
          <pc:sldMk cId="934575578" sldId="302"/>
        </pc:sldMkLst>
      </pc:sldChg>
      <pc:sldChg chg="del">
        <pc:chgData name="augusto takeo ferreira" userId="84a9e9da6a676cc0" providerId="LiveId" clId="{7E810D78-570F-4E61-976C-191390EB94F8}" dt="2022-12-05T00:26:38.936" v="1003" actId="2696"/>
        <pc:sldMkLst>
          <pc:docMk/>
          <pc:sldMk cId="1973059171" sldId="303"/>
        </pc:sldMkLst>
      </pc:sldChg>
      <pc:sldChg chg="del">
        <pc:chgData name="augusto takeo ferreira" userId="84a9e9da6a676cc0" providerId="LiveId" clId="{7E810D78-570F-4E61-976C-191390EB94F8}" dt="2022-12-05T00:26:38.936" v="1003" actId="2696"/>
        <pc:sldMkLst>
          <pc:docMk/>
          <pc:sldMk cId="2553359975" sldId="304"/>
        </pc:sldMkLst>
      </pc:sldChg>
      <pc:sldChg chg="del">
        <pc:chgData name="augusto takeo ferreira" userId="84a9e9da6a676cc0" providerId="LiveId" clId="{7E810D78-570F-4E61-976C-191390EB94F8}" dt="2022-12-05T00:26:38.936" v="1003" actId="2696"/>
        <pc:sldMkLst>
          <pc:docMk/>
          <pc:sldMk cId="1862546033" sldId="30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402A13-9504-4A25-966E-45C6F343D6F6}" type="datetimeFigureOut">
              <a:rPr lang="pt-BR" smtClean="0"/>
              <a:t>14/12/2022</a:t>
            </a:fld>
            <a:endParaRPr lang="pt-BR"/>
          </a:p>
        </p:txBody>
      </p:sp>
      <p:sp>
        <p:nvSpPr>
          <p:cNvPr id="4" name="Espaço Reservado para Imagem de Slide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843ECB-F434-41F8-A204-CBD32C6657F1}" type="slidenum">
              <a:rPr lang="pt-BR" smtClean="0"/>
              <a:t>‹nº›</a:t>
            </a:fld>
            <a:endParaRPr lang="pt-BR"/>
          </a:p>
        </p:txBody>
      </p:sp>
    </p:spTree>
    <p:extLst>
      <p:ext uri="{BB962C8B-B14F-4D97-AF65-F5344CB8AC3E}">
        <p14:creationId xmlns:p14="http://schemas.microsoft.com/office/powerpoint/2010/main" val="595811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grpSp>
        <p:nvGrpSpPr>
          <p:cNvPr id="7" name="Group 6"/>
          <p:cNvGrpSpPr/>
          <p:nvPr/>
        </p:nvGrpSpPr>
        <p:grpSpPr>
          <a:xfrm>
            <a:off x="-6350" y="-12231"/>
            <a:ext cx="6877353" cy="9930462"/>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847947" y="3473216"/>
            <a:ext cx="4370039" cy="2377992"/>
          </a:xfrm>
        </p:spPr>
        <p:txBody>
          <a:bodyPr anchor="b">
            <a:noAutofit/>
          </a:bodyPr>
          <a:lstStyle>
            <a:lvl1pPr algn="r">
              <a:defRPr sz="4050">
                <a:solidFill>
                  <a:schemeClr val="accent1"/>
                </a:solidFill>
              </a:defRPr>
            </a:lvl1pPr>
          </a:lstStyle>
          <a:p>
            <a:r>
              <a:rPr lang="pt-BR"/>
              <a:t>Clique para editar o título mestre</a:t>
            </a:r>
            <a:endParaRPr lang="en-US" dirty="0"/>
          </a:p>
        </p:txBody>
      </p:sp>
      <p:sp>
        <p:nvSpPr>
          <p:cNvPr id="3" name="Subtitle 2"/>
          <p:cNvSpPr>
            <a:spLocks noGrp="1"/>
          </p:cNvSpPr>
          <p:nvPr>
            <p:ph type="subTitle" idx="1"/>
          </p:nvPr>
        </p:nvSpPr>
        <p:spPr>
          <a:xfrm>
            <a:off x="847947" y="5851205"/>
            <a:ext cx="4370039" cy="1584410"/>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DDF9E7C9-C1EF-4DA6-B451-47B76136F290}" type="datetimeFigureOut">
              <a:rPr lang="pt-BR" smtClean="0"/>
              <a:t>14/12/2022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3FC0F5B3-A7C8-47DF-BA7E-3A7618163B35}" type="slidenum">
              <a:rPr lang="pt-BR" smtClean="0"/>
              <a:t>‹nº›</a:t>
            </a:fld>
            <a:endParaRPr lang="pt-BR"/>
          </a:p>
        </p:txBody>
      </p:sp>
    </p:spTree>
    <p:extLst>
      <p:ext uri="{BB962C8B-B14F-4D97-AF65-F5344CB8AC3E}">
        <p14:creationId xmlns:p14="http://schemas.microsoft.com/office/powerpoint/2010/main" val="528906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457200" y="880533"/>
            <a:ext cx="4760786" cy="4916311"/>
          </a:xfrm>
        </p:spPr>
        <p:txBody>
          <a:bodyPr anchor="ctr">
            <a:normAutofit/>
          </a:bodyPr>
          <a:lstStyle>
            <a:lvl1pPr algn="l">
              <a:defRPr sz="3300" b="0" cap="none"/>
            </a:lvl1pPr>
          </a:lstStyle>
          <a:p>
            <a:r>
              <a:rPr lang="pt-BR"/>
              <a:t>Clique para editar o título mestre</a:t>
            </a:r>
            <a:endParaRPr lang="en-US" dirty="0"/>
          </a:p>
        </p:txBody>
      </p:sp>
      <p:sp>
        <p:nvSpPr>
          <p:cNvPr id="3" name="Text Placeholder 2"/>
          <p:cNvSpPr>
            <a:spLocks noGrp="1"/>
          </p:cNvSpPr>
          <p:nvPr>
            <p:ph type="body" idx="1"/>
          </p:nvPr>
        </p:nvSpPr>
        <p:spPr>
          <a:xfrm>
            <a:off x="457200" y="6457245"/>
            <a:ext cx="4760786" cy="2269167"/>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fld id="{DDF9E7C9-C1EF-4DA6-B451-47B76136F290}" type="datetimeFigureOut">
              <a:rPr lang="pt-BR" smtClean="0"/>
              <a:t>14/12/2022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3FC0F5B3-A7C8-47DF-BA7E-3A7618163B35}" type="slidenum">
              <a:rPr lang="pt-BR" smtClean="0"/>
              <a:t>‹nº›</a:t>
            </a:fld>
            <a:endParaRPr lang="pt-BR"/>
          </a:p>
        </p:txBody>
      </p:sp>
    </p:spTree>
    <p:extLst>
      <p:ext uri="{BB962C8B-B14F-4D97-AF65-F5344CB8AC3E}">
        <p14:creationId xmlns:p14="http://schemas.microsoft.com/office/powerpoint/2010/main" val="1812179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581164" y="880533"/>
            <a:ext cx="4554137" cy="4365978"/>
          </a:xfrm>
        </p:spPr>
        <p:txBody>
          <a:bodyPr anchor="ctr">
            <a:normAutofit/>
          </a:bodyPr>
          <a:lstStyle>
            <a:lvl1pPr algn="l">
              <a:defRPr sz="3300" b="0" cap="none"/>
            </a:lvl1pPr>
          </a:lstStyle>
          <a:p>
            <a:r>
              <a:rPr lang="pt-BR"/>
              <a:t>Clique para editar o título mestre</a:t>
            </a:r>
            <a:endParaRPr lang="en-US" dirty="0"/>
          </a:p>
        </p:txBody>
      </p:sp>
      <p:sp>
        <p:nvSpPr>
          <p:cNvPr id="23" name="Text Placeholder 9"/>
          <p:cNvSpPr>
            <a:spLocks noGrp="1"/>
          </p:cNvSpPr>
          <p:nvPr>
            <p:ph type="body" sz="quarter" idx="13"/>
          </p:nvPr>
        </p:nvSpPr>
        <p:spPr>
          <a:xfrm>
            <a:off x="825806" y="5246511"/>
            <a:ext cx="4064853" cy="550333"/>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pt-BR"/>
              <a:t>Editar estilos de texto Mestre</a:t>
            </a:r>
          </a:p>
        </p:txBody>
      </p:sp>
      <p:sp>
        <p:nvSpPr>
          <p:cNvPr id="3" name="Text Placeholder 2"/>
          <p:cNvSpPr>
            <a:spLocks noGrp="1"/>
          </p:cNvSpPr>
          <p:nvPr>
            <p:ph type="body" idx="1"/>
          </p:nvPr>
        </p:nvSpPr>
        <p:spPr>
          <a:xfrm>
            <a:off x="457199" y="6457245"/>
            <a:ext cx="4760786" cy="2269167"/>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fld id="{DDF9E7C9-C1EF-4DA6-B451-47B76136F290}" type="datetimeFigureOut">
              <a:rPr lang="pt-BR" smtClean="0"/>
              <a:t>14/12/2022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3FC0F5B3-A7C8-47DF-BA7E-3A7618163B35}" type="slidenum">
              <a:rPr lang="pt-BR" smtClean="0"/>
              <a:t>‹nº›</a:t>
            </a:fld>
            <a:endParaRPr lang="pt-BR"/>
          </a:p>
        </p:txBody>
      </p:sp>
      <p:sp>
        <p:nvSpPr>
          <p:cNvPr id="24" name="TextBox 23"/>
          <p:cNvSpPr txBox="1"/>
          <p:nvPr/>
        </p:nvSpPr>
        <p:spPr>
          <a:xfrm>
            <a:off x="362034" y="1141657"/>
            <a:ext cx="342989" cy="8446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5060775" y="4169470"/>
            <a:ext cx="342989" cy="8446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70057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457199" y="2790649"/>
            <a:ext cx="4760786" cy="3748998"/>
          </a:xfrm>
        </p:spPr>
        <p:txBody>
          <a:bodyPr anchor="b">
            <a:normAutofit/>
          </a:bodyPr>
          <a:lstStyle>
            <a:lvl1pPr algn="l">
              <a:defRPr sz="3300" b="0" cap="none"/>
            </a:lvl1pPr>
          </a:lstStyle>
          <a:p>
            <a:r>
              <a:rPr lang="pt-BR"/>
              <a:t>Clique para editar o título mestre</a:t>
            </a:r>
            <a:endParaRPr lang="en-US" dirty="0"/>
          </a:p>
        </p:txBody>
      </p:sp>
      <p:sp>
        <p:nvSpPr>
          <p:cNvPr id="3" name="Text Placeholder 2"/>
          <p:cNvSpPr>
            <a:spLocks noGrp="1"/>
          </p:cNvSpPr>
          <p:nvPr>
            <p:ph type="body" idx="1"/>
          </p:nvPr>
        </p:nvSpPr>
        <p:spPr>
          <a:xfrm>
            <a:off x="457199" y="6539647"/>
            <a:ext cx="4760786" cy="2186765"/>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fld id="{DDF9E7C9-C1EF-4DA6-B451-47B76136F290}" type="datetimeFigureOut">
              <a:rPr lang="pt-BR" smtClean="0"/>
              <a:t>14/12/2022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3FC0F5B3-A7C8-47DF-BA7E-3A7618163B35}" type="slidenum">
              <a:rPr lang="pt-BR" smtClean="0"/>
              <a:t>‹nº›</a:t>
            </a:fld>
            <a:endParaRPr lang="pt-BR"/>
          </a:p>
        </p:txBody>
      </p:sp>
    </p:spTree>
    <p:extLst>
      <p:ext uri="{BB962C8B-B14F-4D97-AF65-F5344CB8AC3E}">
        <p14:creationId xmlns:p14="http://schemas.microsoft.com/office/powerpoint/2010/main" val="3655193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o 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581164" y="880533"/>
            <a:ext cx="4554137" cy="4365978"/>
          </a:xfrm>
        </p:spPr>
        <p:txBody>
          <a:bodyPr anchor="ctr">
            <a:normAutofit/>
          </a:bodyPr>
          <a:lstStyle>
            <a:lvl1pPr algn="l">
              <a:defRPr sz="3300" b="0" cap="none"/>
            </a:lvl1pPr>
          </a:lstStyle>
          <a:p>
            <a:r>
              <a:rPr lang="pt-BR"/>
              <a:t>Clique para editar o título mestre</a:t>
            </a:r>
            <a:endParaRPr lang="en-US" dirty="0"/>
          </a:p>
        </p:txBody>
      </p:sp>
      <p:sp>
        <p:nvSpPr>
          <p:cNvPr id="23" name="Text Placeholder 9"/>
          <p:cNvSpPr>
            <a:spLocks noGrp="1"/>
          </p:cNvSpPr>
          <p:nvPr>
            <p:ph type="body" sz="quarter" idx="13"/>
          </p:nvPr>
        </p:nvSpPr>
        <p:spPr>
          <a:xfrm>
            <a:off x="457198" y="5796844"/>
            <a:ext cx="4760787" cy="742803"/>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pt-BR"/>
              <a:t>Editar estilos de texto Mestre</a:t>
            </a:r>
          </a:p>
        </p:txBody>
      </p:sp>
      <p:sp>
        <p:nvSpPr>
          <p:cNvPr id="3" name="Text Placeholder 2"/>
          <p:cNvSpPr>
            <a:spLocks noGrp="1"/>
          </p:cNvSpPr>
          <p:nvPr>
            <p:ph type="body" idx="1"/>
          </p:nvPr>
        </p:nvSpPr>
        <p:spPr>
          <a:xfrm>
            <a:off x="457199" y="6539647"/>
            <a:ext cx="4760786" cy="2186765"/>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fld id="{DDF9E7C9-C1EF-4DA6-B451-47B76136F290}" type="datetimeFigureOut">
              <a:rPr lang="pt-BR" smtClean="0"/>
              <a:t>14/12/2022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3FC0F5B3-A7C8-47DF-BA7E-3A7618163B35}" type="slidenum">
              <a:rPr lang="pt-BR" smtClean="0"/>
              <a:t>‹nº›</a:t>
            </a:fld>
            <a:endParaRPr lang="pt-BR"/>
          </a:p>
        </p:txBody>
      </p:sp>
      <p:sp>
        <p:nvSpPr>
          <p:cNvPr id="24" name="TextBox 23"/>
          <p:cNvSpPr txBox="1"/>
          <p:nvPr/>
        </p:nvSpPr>
        <p:spPr>
          <a:xfrm>
            <a:off x="362034" y="1141657"/>
            <a:ext cx="342989" cy="8446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5060775" y="4169470"/>
            <a:ext cx="342989" cy="8446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094202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iro ou Falso">
    <p:spTree>
      <p:nvGrpSpPr>
        <p:cNvPr id="1" name=""/>
        <p:cNvGrpSpPr/>
        <p:nvPr/>
      </p:nvGrpSpPr>
      <p:grpSpPr>
        <a:xfrm>
          <a:off x="0" y="0"/>
          <a:ext cx="0" cy="0"/>
          <a:chOff x="0" y="0"/>
          <a:chExt cx="0" cy="0"/>
        </a:xfrm>
      </p:grpSpPr>
      <p:sp>
        <p:nvSpPr>
          <p:cNvPr id="2" name="Title 1"/>
          <p:cNvSpPr>
            <a:spLocks noGrp="1"/>
          </p:cNvSpPr>
          <p:nvPr>
            <p:ph type="title"/>
          </p:nvPr>
        </p:nvSpPr>
        <p:spPr>
          <a:xfrm>
            <a:off x="461886" y="880533"/>
            <a:ext cx="4756099" cy="4365978"/>
          </a:xfrm>
        </p:spPr>
        <p:txBody>
          <a:bodyPr anchor="ctr">
            <a:normAutofit/>
          </a:bodyPr>
          <a:lstStyle>
            <a:lvl1pPr algn="l">
              <a:defRPr sz="3300" b="0" cap="none"/>
            </a:lvl1pPr>
          </a:lstStyle>
          <a:p>
            <a:r>
              <a:rPr lang="pt-BR"/>
              <a:t>Clique para editar o título mestre</a:t>
            </a:r>
            <a:endParaRPr lang="en-US" dirty="0"/>
          </a:p>
        </p:txBody>
      </p:sp>
      <p:sp>
        <p:nvSpPr>
          <p:cNvPr id="23" name="Text Placeholder 9"/>
          <p:cNvSpPr>
            <a:spLocks noGrp="1"/>
          </p:cNvSpPr>
          <p:nvPr>
            <p:ph type="body" sz="quarter" idx="13"/>
          </p:nvPr>
        </p:nvSpPr>
        <p:spPr>
          <a:xfrm>
            <a:off x="457198" y="5796844"/>
            <a:ext cx="4760787" cy="742803"/>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pt-BR"/>
              <a:t>Editar estilos de texto Mestre</a:t>
            </a:r>
          </a:p>
        </p:txBody>
      </p:sp>
      <p:sp>
        <p:nvSpPr>
          <p:cNvPr id="3" name="Text Placeholder 2"/>
          <p:cNvSpPr>
            <a:spLocks noGrp="1"/>
          </p:cNvSpPr>
          <p:nvPr>
            <p:ph type="body" idx="1"/>
          </p:nvPr>
        </p:nvSpPr>
        <p:spPr>
          <a:xfrm>
            <a:off x="457199" y="6539647"/>
            <a:ext cx="4760786" cy="2186765"/>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fld id="{DDF9E7C9-C1EF-4DA6-B451-47B76136F290}" type="datetimeFigureOut">
              <a:rPr lang="pt-BR" smtClean="0"/>
              <a:t>14/12/2022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3FC0F5B3-A7C8-47DF-BA7E-3A7618163B35}" type="slidenum">
              <a:rPr lang="pt-BR" smtClean="0"/>
              <a:t>‹nº›</a:t>
            </a:fld>
            <a:endParaRPr lang="pt-BR"/>
          </a:p>
        </p:txBody>
      </p:sp>
    </p:spTree>
    <p:extLst>
      <p:ext uri="{BB962C8B-B14F-4D97-AF65-F5344CB8AC3E}">
        <p14:creationId xmlns:p14="http://schemas.microsoft.com/office/powerpoint/2010/main" val="3746707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DDF9E7C9-C1EF-4DA6-B451-47B76136F290}" type="datetimeFigureOut">
              <a:rPr lang="pt-BR" smtClean="0"/>
              <a:t>14/12/2022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3FC0F5B3-A7C8-47DF-BA7E-3A7618163B35}" type="slidenum">
              <a:rPr lang="pt-BR" smtClean="0"/>
              <a:t>‹nº›</a:t>
            </a:fld>
            <a:endParaRPr lang="pt-BR"/>
          </a:p>
        </p:txBody>
      </p:sp>
    </p:spTree>
    <p:extLst>
      <p:ext uri="{BB962C8B-B14F-4D97-AF65-F5344CB8AC3E}">
        <p14:creationId xmlns:p14="http://schemas.microsoft.com/office/powerpoint/2010/main" val="3020124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82984" y="880534"/>
            <a:ext cx="734109" cy="7585429"/>
          </a:xfrm>
        </p:spPr>
        <p:txBody>
          <a:bodyPr vert="eaVert" anchor="ctr"/>
          <a:lstStyle/>
          <a:p>
            <a:r>
              <a:rPr lang="pt-BR"/>
              <a:t>Clique para editar o título mestre</a:t>
            </a:r>
            <a:endParaRPr lang="en-US" dirty="0"/>
          </a:p>
        </p:txBody>
      </p:sp>
      <p:sp>
        <p:nvSpPr>
          <p:cNvPr id="3" name="Vertical Text Placeholder 2"/>
          <p:cNvSpPr>
            <a:spLocks noGrp="1"/>
          </p:cNvSpPr>
          <p:nvPr>
            <p:ph type="body" orient="vert" idx="1"/>
          </p:nvPr>
        </p:nvSpPr>
        <p:spPr>
          <a:xfrm>
            <a:off x="457199" y="880534"/>
            <a:ext cx="3896270" cy="7585429"/>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DDF9E7C9-C1EF-4DA6-B451-47B76136F290}" type="datetimeFigureOut">
              <a:rPr lang="pt-BR" smtClean="0"/>
              <a:t>14/12/2022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3FC0F5B3-A7C8-47DF-BA7E-3A7618163B35}" type="slidenum">
              <a:rPr lang="pt-BR" smtClean="0"/>
              <a:t>‹nº›</a:t>
            </a:fld>
            <a:endParaRPr lang="pt-BR"/>
          </a:p>
        </p:txBody>
      </p:sp>
    </p:spTree>
    <p:extLst>
      <p:ext uri="{BB962C8B-B14F-4D97-AF65-F5344CB8AC3E}">
        <p14:creationId xmlns:p14="http://schemas.microsoft.com/office/powerpoint/2010/main" val="959204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DDF9E7C9-C1EF-4DA6-B451-47B76136F290}" type="datetimeFigureOut">
              <a:rPr lang="pt-BR" smtClean="0"/>
              <a:t>14/12/2022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3FC0F5B3-A7C8-47DF-BA7E-3A7618163B35}" type="slidenum">
              <a:rPr lang="pt-BR" smtClean="0"/>
              <a:t>‹nº›</a:t>
            </a:fld>
            <a:endParaRPr lang="pt-BR"/>
          </a:p>
        </p:txBody>
      </p:sp>
    </p:spTree>
    <p:extLst>
      <p:ext uri="{BB962C8B-B14F-4D97-AF65-F5344CB8AC3E}">
        <p14:creationId xmlns:p14="http://schemas.microsoft.com/office/powerpoint/2010/main" val="3656588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457199" y="3901254"/>
            <a:ext cx="4760786" cy="2638395"/>
          </a:xfrm>
        </p:spPr>
        <p:txBody>
          <a:bodyPr anchor="b"/>
          <a:lstStyle>
            <a:lvl1pPr algn="l">
              <a:defRPr sz="3000" b="0" cap="none"/>
            </a:lvl1pPr>
          </a:lstStyle>
          <a:p>
            <a:r>
              <a:rPr lang="pt-BR"/>
              <a:t>Clique para editar o título mestre</a:t>
            </a:r>
            <a:endParaRPr lang="en-US" dirty="0"/>
          </a:p>
        </p:txBody>
      </p:sp>
      <p:sp>
        <p:nvSpPr>
          <p:cNvPr id="3" name="Text Placeholder 2"/>
          <p:cNvSpPr>
            <a:spLocks noGrp="1"/>
          </p:cNvSpPr>
          <p:nvPr>
            <p:ph type="body" idx="1"/>
          </p:nvPr>
        </p:nvSpPr>
        <p:spPr>
          <a:xfrm>
            <a:off x="457199" y="6539647"/>
            <a:ext cx="4760786" cy="12428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fld id="{DDF9E7C9-C1EF-4DA6-B451-47B76136F290}" type="datetimeFigureOut">
              <a:rPr lang="pt-BR" smtClean="0"/>
              <a:t>14/12/2022</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3FC0F5B3-A7C8-47DF-BA7E-3A7618163B35}" type="slidenum">
              <a:rPr lang="pt-BR" smtClean="0"/>
              <a:t>‹nº›</a:t>
            </a:fld>
            <a:endParaRPr lang="pt-BR"/>
          </a:p>
        </p:txBody>
      </p:sp>
    </p:spTree>
    <p:extLst>
      <p:ext uri="{BB962C8B-B14F-4D97-AF65-F5344CB8AC3E}">
        <p14:creationId xmlns:p14="http://schemas.microsoft.com/office/powerpoint/2010/main" val="1509126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a:xfrm>
            <a:off x="457200" y="880533"/>
            <a:ext cx="4760786" cy="1907822"/>
          </a:xfrm>
        </p:spPr>
        <p:txBody>
          <a:bodyPr/>
          <a:lstStyle/>
          <a:p>
            <a:r>
              <a:rPr lang="pt-BR"/>
              <a:t>Clique para editar o título mestre</a:t>
            </a:r>
            <a:endParaRPr lang="en-US" dirty="0"/>
          </a:p>
        </p:txBody>
      </p:sp>
      <p:sp>
        <p:nvSpPr>
          <p:cNvPr id="3" name="Content Placeholder 2"/>
          <p:cNvSpPr>
            <a:spLocks noGrp="1"/>
          </p:cNvSpPr>
          <p:nvPr>
            <p:ph sz="half" idx="1"/>
          </p:nvPr>
        </p:nvSpPr>
        <p:spPr>
          <a:xfrm>
            <a:off x="457200" y="3120851"/>
            <a:ext cx="2316082" cy="560556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2901903" y="3120853"/>
            <a:ext cx="2316083" cy="5605561"/>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DDF9E7C9-C1EF-4DA6-B451-47B76136F290}" type="datetimeFigureOut">
              <a:rPr lang="pt-BR" smtClean="0"/>
              <a:t>14/12/2022</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3FC0F5B3-A7C8-47DF-BA7E-3A7618163B35}" type="slidenum">
              <a:rPr lang="pt-BR" smtClean="0"/>
              <a:t>‹nº›</a:t>
            </a:fld>
            <a:endParaRPr lang="pt-BR"/>
          </a:p>
        </p:txBody>
      </p:sp>
    </p:spTree>
    <p:extLst>
      <p:ext uri="{BB962C8B-B14F-4D97-AF65-F5344CB8AC3E}">
        <p14:creationId xmlns:p14="http://schemas.microsoft.com/office/powerpoint/2010/main" val="2919146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457200" y="880533"/>
            <a:ext cx="4760785" cy="1907822"/>
          </a:xfrm>
        </p:spPr>
        <p:txBody>
          <a:bodyPr/>
          <a:lstStyle>
            <a:lvl1pPr>
              <a:defRPr/>
            </a:lvl1pPr>
          </a:lstStyle>
          <a:p>
            <a:r>
              <a:rPr lang="pt-BR"/>
              <a:t>Clique para editar o título mestre</a:t>
            </a:r>
            <a:endParaRPr lang="en-US" dirty="0"/>
          </a:p>
        </p:txBody>
      </p:sp>
      <p:sp>
        <p:nvSpPr>
          <p:cNvPr id="3" name="Text Placeholder 2"/>
          <p:cNvSpPr>
            <a:spLocks noGrp="1"/>
          </p:cNvSpPr>
          <p:nvPr>
            <p:ph type="body" idx="1"/>
          </p:nvPr>
        </p:nvSpPr>
        <p:spPr>
          <a:xfrm>
            <a:off x="457199" y="3121420"/>
            <a:ext cx="2318004" cy="832378"/>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Editar estilos de texto Mestre</a:t>
            </a:r>
          </a:p>
        </p:txBody>
      </p:sp>
      <p:sp>
        <p:nvSpPr>
          <p:cNvPr id="4" name="Content Placeholder 3"/>
          <p:cNvSpPr>
            <a:spLocks noGrp="1"/>
          </p:cNvSpPr>
          <p:nvPr>
            <p:ph sz="half" idx="2"/>
          </p:nvPr>
        </p:nvSpPr>
        <p:spPr>
          <a:xfrm>
            <a:off x="457199" y="3953801"/>
            <a:ext cx="2318004" cy="4772613"/>
          </a:xfrm>
        </p:spPr>
        <p:txBody>
          <a:bodyPr>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2899980" y="3121420"/>
            <a:ext cx="2318004" cy="832378"/>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Editar estilos de texto Mestre</a:t>
            </a:r>
          </a:p>
        </p:txBody>
      </p:sp>
      <p:sp>
        <p:nvSpPr>
          <p:cNvPr id="6" name="Content Placeholder 5"/>
          <p:cNvSpPr>
            <a:spLocks noGrp="1"/>
          </p:cNvSpPr>
          <p:nvPr>
            <p:ph sz="quarter" idx="4"/>
          </p:nvPr>
        </p:nvSpPr>
        <p:spPr>
          <a:xfrm>
            <a:off x="2899980" y="3953801"/>
            <a:ext cx="2318004" cy="4772613"/>
          </a:xfrm>
        </p:spPr>
        <p:txBody>
          <a:bodyPr>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DDF9E7C9-C1EF-4DA6-B451-47B76136F290}" type="datetimeFigureOut">
              <a:rPr lang="pt-BR" smtClean="0"/>
              <a:t>14/12/2022</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3FC0F5B3-A7C8-47DF-BA7E-3A7618163B35}" type="slidenum">
              <a:rPr lang="pt-BR" smtClean="0"/>
              <a:t>‹nº›</a:t>
            </a:fld>
            <a:endParaRPr lang="pt-BR"/>
          </a:p>
        </p:txBody>
      </p:sp>
    </p:spTree>
    <p:extLst>
      <p:ext uri="{BB962C8B-B14F-4D97-AF65-F5344CB8AC3E}">
        <p14:creationId xmlns:p14="http://schemas.microsoft.com/office/powerpoint/2010/main" val="835031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a:xfrm>
            <a:off x="457199" y="880533"/>
            <a:ext cx="4760786" cy="1907822"/>
          </a:xfrm>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DDF9E7C9-C1EF-4DA6-B451-47B76136F290}" type="datetimeFigureOut">
              <a:rPr lang="pt-BR" smtClean="0"/>
              <a:t>14/12/2022</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3FC0F5B3-A7C8-47DF-BA7E-3A7618163B35}" type="slidenum">
              <a:rPr lang="pt-BR" smtClean="0"/>
              <a:t>‹nº›</a:t>
            </a:fld>
            <a:endParaRPr lang="pt-BR"/>
          </a:p>
        </p:txBody>
      </p:sp>
    </p:spTree>
    <p:extLst>
      <p:ext uri="{BB962C8B-B14F-4D97-AF65-F5344CB8AC3E}">
        <p14:creationId xmlns:p14="http://schemas.microsoft.com/office/powerpoint/2010/main" val="563335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F9E7C9-C1EF-4DA6-B451-47B76136F290}" type="datetimeFigureOut">
              <a:rPr lang="pt-BR" smtClean="0"/>
              <a:t>14/12/2022</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3FC0F5B3-A7C8-47DF-BA7E-3A7618163B35}" type="slidenum">
              <a:rPr lang="pt-BR" smtClean="0"/>
              <a:t>‹nº›</a:t>
            </a:fld>
            <a:endParaRPr lang="pt-BR"/>
          </a:p>
        </p:txBody>
      </p:sp>
    </p:spTree>
    <p:extLst>
      <p:ext uri="{BB962C8B-B14F-4D97-AF65-F5344CB8AC3E}">
        <p14:creationId xmlns:p14="http://schemas.microsoft.com/office/powerpoint/2010/main" val="1757104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457199" y="2164650"/>
            <a:ext cx="2092637" cy="1846673"/>
          </a:xfrm>
        </p:spPr>
        <p:txBody>
          <a:bodyPr anchor="b">
            <a:normAutofit/>
          </a:bodyPr>
          <a:lstStyle>
            <a:lvl1pPr>
              <a:defRPr sz="1500"/>
            </a:lvl1pPr>
          </a:lstStyle>
          <a:p>
            <a:r>
              <a:rPr lang="pt-BR"/>
              <a:t>Clique para editar o título mestre</a:t>
            </a:r>
            <a:endParaRPr lang="en-US" dirty="0"/>
          </a:p>
        </p:txBody>
      </p:sp>
      <p:sp>
        <p:nvSpPr>
          <p:cNvPr id="3" name="Content Placeholder 2"/>
          <p:cNvSpPr>
            <a:spLocks noGrp="1"/>
          </p:cNvSpPr>
          <p:nvPr>
            <p:ph idx="1"/>
          </p:nvPr>
        </p:nvSpPr>
        <p:spPr>
          <a:xfrm>
            <a:off x="2678456" y="743781"/>
            <a:ext cx="2539528" cy="7982631"/>
          </a:xfrm>
        </p:spPr>
        <p:txBody>
          <a:bodyPr>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457199" y="4011323"/>
            <a:ext cx="2092637" cy="3733093"/>
          </a:xfrm>
        </p:spPr>
        <p:txBody>
          <a:bodyPr>
            <a:normAutofit/>
          </a:bodyPr>
          <a:lstStyle>
            <a:lvl1pPr marL="0" indent="0">
              <a:buNone/>
              <a:defRPr sz="105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pt-BR"/>
              <a:t>Editar estilos de texto Mestre</a:t>
            </a:r>
          </a:p>
        </p:txBody>
      </p:sp>
      <p:sp>
        <p:nvSpPr>
          <p:cNvPr id="5" name="Date Placeholder 4"/>
          <p:cNvSpPr>
            <a:spLocks noGrp="1"/>
          </p:cNvSpPr>
          <p:nvPr>
            <p:ph type="dt" sz="half" idx="10"/>
          </p:nvPr>
        </p:nvSpPr>
        <p:spPr/>
        <p:txBody>
          <a:bodyPr/>
          <a:lstStyle/>
          <a:p>
            <a:fld id="{DDF9E7C9-C1EF-4DA6-B451-47B76136F290}" type="datetimeFigureOut">
              <a:rPr lang="pt-BR" smtClean="0"/>
              <a:t>14/12/2022</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3FC0F5B3-A7C8-47DF-BA7E-3A7618163B35}" type="slidenum">
              <a:rPr lang="pt-BR" smtClean="0"/>
              <a:t>‹nº›</a:t>
            </a:fld>
            <a:endParaRPr lang="pt-BR"/>
          </a:p>
        </p:txBody>
      </p:sp>
    </p:spTree>
    <p:extLst>
      <p:ext uri="{BB962C8B-B14F-4D97-AF65-F5344CB8AC3E}">
        <p14:creationId xmlns:p14="http://schemas.microsoft.com/office/powerpoint/2010/main" val="2760351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457199" y="6934200"/>
            <a:ext cx="4760786" cy="818622"/>
          </a:xfrm>
        </p:spPr>
        <p:txBody>
          <a:bodyPr anchor="b">
            <a:normAutofit/>
          </a:bodyPr>
          <a:lstStyle>
            <a:lvl1pPr algn="l">
              <a:defRPr sz="1800" b="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457199" y="880533"/>
            <a:ext cx="4760786" cy="5554926"/>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pt-BR"/>
              <a:t>Clique no ícone para adicionar uma imagem</a:t>
            </a:r>
            <a:endParaRPr lang="en-US" dirty="0"/>
          </a:p>
        </p:txBody>
      </p:sp>
      <p:sp>
        <p:nvSpPr>
          <p:cNvPr id="4" name="Text Placeholder 3"/>
          <p:cNvSpPr>
            <a:spLocks noGrp="1"/>
          </p:cNvSpPr>
          <p:nvPr>
            <p:ph type="body" sz="half" idx="2"/>
          </p:nvPr>
        </p:nvSpPr>
        <p:spPr>
          <a:xfrm>
            <a:off x="457199" y="7752822"/>
            <a:ext cx="4760786" cy="973590"/>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t-BR"/>
              <a:t>Editar estilos de texto Mestre</a:t>
            </a:r>
          </a:p>
        </p:txBody>
      </p:sp>
      <p:sp>
        <p:nvSpPr>
          <p:cNvPr id="5" name="Date Placeholder 4"/>
          <p:cNvSpPr>
            <a:spLocks noGrp="1"/>
          </p:cNvSpPr>
          <p:nvPr>
            <p:ph type="dt" sz="half" idx="10"/>
          </p:nvPr>
        </p:nvSpPr>
        <p:spPr/>
        <p:txBody>
          <a:bodyPr/>
          <a:lstStyle/>
          <a:p>
            <a:fld id="{DDF9E7C9-C1EF-4DA6-B451-47B76136F290}" type="datetimeFigureOut">
              <a:rPr lang="pt-BR" smtClean="0"/>
              <a:t>14/12/2022</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3FC0F5B3-A7C8-47DF-BA7E-3A7618163B35}" type="slidenum">
              <a:rPr lang="pt-BR" smtClean="0"/>
              <a:t>‹nº›</a:t>
            </a:fld>
            <a:endParaRPr lang="pt-BR"/>
          </a:p>
        </p:txBody>
      </p:sp>
    </p:spTree>
    <p:extLst>
      <p:ext uri="{BB962C8B-B14F-4D97-AF65-F5344CB8AC3E}">
        <p14:creationId xmlns:p14="http://schemas.microsoft.com/office/powerpoint/2010/main" val="1090501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6350" y="-12231"/>
            <a:ext cx="6877354" cy="9930462"/>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457200" y="880533"/>
            <a:ext cx="4760785" cy="1907822"/>
          </a:xfrm>
          <a:prstGeom prst="rect">
            <a:avLst/>
          </a:prstGeom>
        </p:spPr>
        <p:txBody>
          <a:bodyPr vert="horz" lIns="91440" tIns="45720" rIns="91440" bIns="45720" rtlCol="0" anchor="t">
            <a:normAutofit/>
          </a:bodyPr>
          <a:lstStyle/>
          <a:p>
            <a:r>
              <a:rPr lang="pt-BR"/>
              <a:t>Clique para editar o título mestre</a:t>
            </a:r>
            <a:endParaRPr lang="en-US" dirty="0"/>
          </a:p>
        </p:txBody>
      </p:sp>
      <p:sp>
        <p:nvSpPr>
          <p:cNvPr id="3" name="Text Placeholder 2"/>
          <p:cNvSpPr>
            <a:spLocks noGrp="1"/>
          </p:cNvSpPr>
          <p:nvPr>
            <p:ph type="body" idx="1"/>
          </p:nvPr>
        </p:nvSpPr>
        <p:spPr>
          <a:xfrm>
            <a:off x="457199" y="3120853"/>
            <a:ext cx="4760786" cy="5605561"/>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4053944" y="8726414"/>
            <a:ext cx="513099" cy="527403"/>
          </a:xfrm>
          <a:prstGeom prst="rect">
            <a:avLst/>
          </a:prstGeom>
        </p:spPr>
        <p:txBody>
          <a:bodyPr vert="horz" lIns="91440" tIns="45720" rIns="91440" bIns="45720" rtlCol="0" anchor="ctr"/>
          <a:lstStyle>
            <a:lvl1pPr algn="r">
              <a:defRPr sz="675">
                <a:solidFill>
                  <a:schemeClr val="tx1">
                    <a:tint val="75000"/>
                  </a:schemeClr>
                </a:solidFill>
              </a:defRPr>
            </a:lvl1pPr>
          </a:lstStyle>
          <a:p>
            <a:fld id="{DDF9E7C9-C1EF-4DA6-B451-47B76136F290}" type="datetimeFigureOut">
              <a:rPr lang="pt-BR" smtClean="0"/>
              <a:t>14/12/2022</a:t>
            </a:fld>
            <a:endParaRPr lang="pt-BR"/>
          </a:p>
        </p:txBody>
      </p:sp>
      <p:sp>
        <p:nvSpPr>
          <p:cNvPr id="5" name="Footer Placeholder 4"/>
          <p:cNvSpPr>
            <a:spLocks noGrp="1"/>
          </p:cNvSpPr>
          <p:nvPr>
            <p:ph type="ftr" sz="quarter" idx="3"/>
          </p:nvPr>
        </p:nvSpPr>
        <p:spPr>
          <a:xfrm>
            <a:off x="457200" y="8726414"/>
            <a:ext cx="3467230" cy="527403"/>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4833507" y="8726414"/>
            <a:ext cx="384479" cy="527403"/>
          </a:xfrm>
          <a:prstGeom prst="rect">
            <a:avLst/>
          </a:prstGeom>
        </p:spPr>
        <p:txBody>
          <a:bodyPr vert="horz" lIns="91440" tIns="45720" rIns="91440" bIns="45720" rtlCol="0" anchor="ctr"/>
          <a:lstStyle>
            <a:lvl1pPr algn="r">
              <a:defRPr sz="675">
                <a:solidFill>
                  <a:schemeClr val="accent1"/>
                </a:solidFill>
              </a:defRPr>
            </a:lvl1pPr>
          </a:lstStyle>
          <a:p>
            <a:fld id="{3FC0F5B3-A7C8-47DF-BA7E-3A7618163B35}" type="slidenum">
              <a:rPr lang="pt-BR" smtClean="0"/>
              <a:t>‹nº›</a:t>
            </a:fld>
            <a:endParaRPr lang="pt-BR"/>
          </a:p>
        </p:txBody>
      </p:sp>
    </p:spTree>
    <p:extLst>
      <p:ext uri="{BB962C8B-B14F-4D97-AF65-F5344CB8AC3E}">
        <p14:creationId xmlns:p14="http://schemas.microsoft.com/office/powerpoint/2010/main" val="3430890641"/>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Lst>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www.reggiochildren.i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s://www.youtube.com/watch?v=trYBgOzSsmY"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s://www.pensador.com/autor/emilia_ferreiro/"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2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3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s://www.pensador.com/autor/paulo_freir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mariamontessori.org/"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620778" y="5397984"/>
            <a:ext cx="5915025" cy="1914702"/>
          </a:xfrm>
        </p:spPr>
        <p:txBody>
          <a:bodyPr/>
          <a:lstStyle/>
          <a:p>
            <a:r>
              <a:rPr lang="pt-BR" dirty="0"/>
              <a:t>DOCUMENTAÇÃO PEDAGÓGICA </a:t>
            </a:r>
          </a:p>
        </p:txBody>
      </p:sp>
      <p:sp>
        <p:nvSpPr>
          <p:cNvPr id="5" name="CaixaDeTexto 4"/>
          <p:cNvSpPr txBox="1"/>
          <p:nvPr/>
        </p:nvSpPr>
        <p:spPr>
          <a:xfrm>
            <a:off x="1567543" y="6736703"/>
            <a:ext cx="3396342" cy="523220"/>
          </a:xfrm>
          <a:prstGeom prst="rect">
            <a:avLst/>
          </a:prstGeom>
          <a:noFill/>
        </p:spPr>
        <p:txBody>
          <a:bodyPr wrap="square" rtlCol="0">
            <a:spAutoFit/>
          </a:bodyPr>
          <a:lstStyle/>
          <a:p>
            <a:pPr algn="ctr"/>
            <a:r>
              <a:rPr lang="pt-BR" sz="2800" dirty="0"/>
              <a:t> MINI MATERNAL</a:t>
            </a:r>
            <a:r>
              <a:rPr lang="pt-BR" dirty="0"/>
              <a:t> </a:t>
            </a:r>
          </a:p>
        </p:txBody>
      </p:sp>
      <p:sp>
        <p:nvSpPr>
          <p:cNvPr id="6" name="CaixaDeTexto 5"/>
          <p:cNvSpPr txBox="1"/>
          <p:nvPr/>
        </p:nvSpPr>
        <p:spPr>
          <a:xfrm>
            <a:off x="2034073" y="7312686"/>
            <a:ext cx="2463282" cy="369332"/>
          </a:xfrm>
          <a:prstGeom prst="rect">
            <a:avLst/>
          </a:prstGeom>
          <a:noFill/>
        </p:spPr>
        <p:txBody>
          <a:bodyPr wrap="square" rtlCol="0">
            <a:spAutoFit/>
          </a:bodyPr>
          <a:lstStyle/>
          <a:p>
            <a:pPr algn="ctr"/>
            <a:r>
              <a:rPr lang="pt-BR" dirty="0"/>
              <a:t>4º BIMESTRE </a:t>
            </a:r>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6063" y="2326907"/>
            <a:ext cx="4079301" cy="3044696"/>
          </a:xfrm>
          <a:prstGeom prst="rect">
            <a:avLst/>
          </a:prstGeom>
        </p:spPr>
      </p:pic>
    </p:spTree>
    <p:extLst>
      <p:ext uri="{BB962C8B-B14F-4D97-AF65-F5344CB8AC3E}">
        <p14:creationId xmlns:p14="http://schemas.microsoft.com/office/powerpoint/2010/main" val="16383481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49288"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a:t>Mãos que são curiosas; Mãos que investigam; Mãos que pegam.</a:t>
            </a:r>
          </a:p>
          <a:p>
            <a:pPr algn="just"/>
            <a:r>
              <a:rPr lang="pt-BR"/>
              <a:t>	Essas mãos que tem muita sensibilidade, que para sentir precisa pegar, apertar, colocar na boca e amassar</a:t>
            </a:r>
            <a:endParaRPr lang="pt-BR" dirty="0"/>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03/10/22 </a:t>
            </a:r>
          </a:p>
        </p:txBody>
      </p:sp>
      <p:sp>
        <p:nvSpPr>
          <p:cNvPr id="16" name="Título 1"/>
          <p:cNvSpPr txBox="1">
            <a:spLocks/>
          </p:cNvSpPr>
          <p:nvPr/>
        </p:nvSpPr>
        <p:spPr>
          <a:xfrm>
            <a:off x="466821" y="807319"/>
            <a:ext cx="5915025" cy="1208057"/>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b="1" dirty="0"/>
              <a:t>CONHECENDO AS FORMIGAS </a:t>
            </a:r>
          </a:p>
          <a:p>
            <a:pPr algn="ctr"/>
            <a:endParaRPr lang="pt-BR" b="1" dirty="0"/>
          </a:p>
          <a:p>
            <a:pPr algn="ctr"/>
            <a:endParaRPr lang="pt-BR" b="1" dirty="0"/>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sp>
        <p:nvSpPr>
          <p:cNvPr id="3" name="CaixaDeTexto 2"/>
          <p:cNvSpPr txBox="1"/>
          <p:nvPr/>
        </p:nvSpPr>
        <p:spPr>
          <a:xfrm>
            <a:off x="689408" y="7317382"/>
            <a:ext cx="5692438" cy="369332"/>
          </a:xfrm>
          <a:prstGeom prst="rect">
            <a:avLst/>
          </a:prstGeom>
          <a:noFill/>
        </p:spPr>
        <p:txBody>
          <a:bodyPr wrap="square" rtlCol="0">
            <a:spAutoFit/>
          </a:bodyPr>
          <a:lstStyle/>
          <a:p>
            <a:pPr algn="just"/>
            <a:endParaRPr lang="pt-BR" dirty="0"/>
          </a:p>
        </p:txBody>
      </p:sp>
      <p:pic>
        <p:nvPicPr>
          <p:cNvPr id="5" name="Imagem 4" descr="Uma imagem contendo pessoa, criança, menino, ao ar livre&#10;&#10;Descrição gerada automaticamente">
            <a:extLst>
              <a:ext uri="{FF2B5EF4-FFF2-40B4-BE49-F238E27FC236}">
                <a16:creationId xmlns="" xmlns:a16="http://schemas.microsoft.com/office/drawing/2014/main" id="{00B0DAA8-4181-EF09-9F29-0428A09359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952" y="5716385"/>
            <a:ext cx="2794560" cy="3726080"/>
          </a:xfrm>
          <a:prstGeom prst="rect">
            <a:avLst/>
          </a:prstGeom>
        </p:spPr>
      </p:pic>
      <p:pic>
        <p:nvPicPr>
          <p:cNvPr id="10" name="Imagem 9" descr="Uma imagem contendo criança, pessoa, menino, pequeno&#10;&#10;Descrição gerada automaticamente">
            <a:extLst>
              <a:ext uri="{FF2B5EF4-FFF2-40B4-BE49-F238E27FC236}">
                <a16:creationId xmlns="" xmlns:a16="http://schemas.microsoft.com/office/drawing/2014/main" id="{CA4EBBF8-E522-8DA2-AF4D-8AE945CEC5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567" y="1588970"/>
            <a:ext cx="2806076" cy="3741435"/>
          </a:xfrm>
          <a:prstGeom prst="rect">
            <a:avLst/>
          </a:prstGeom>
        </p:spPr>
      </p:pic>
      <p:pic>
        <p:nvPicPr>
          <p:cNvPr id="12" name="Imagem 11" descr="Uma imagem contendo pessoa, criança, segurando, pequeno&#10;&#10;Descrição gerada automaticamente">
            <a:extLst>
              <a:ext uri="{FF2B5EF4-FFF2-40B4-BE49-F238E27FC236}">
                <a16:creationId xmlns="" xmlns:a16="http://schemas.microsoft.com/office/drawing/2014/main" id="{EE976919-D688-119C-73E8-1E7B2FAA5B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75770" y="3030780"/>
            <a:ext cx="2806076" cy="3741435"/>
          </a:xfrm>
          <a:prstGeom prst="rect">
            <a:avLst/>
          </a:prstGeom>
        </p:spPr>
      </p:pic>
      <p:sp>
        <p:nvSpPr>
          <p:cNvPr id="2" name="CaixaDeTexto 1"/>
          <p:cNvSpPr txBox="1"/>
          <p:nvPr/>
        </p:nvSpPr>
        <p:spPr>
          <a:xfrm>
            <a:off x="3416968" y="7170821"/>
            <a:ext cx="2964878" cy="2585323"/>
          </a:xfrm>
          <a:prstGeom prst="rect">
            <a:avLst/>
          </a:prstGeom>
          <a:noFill/>
        </p:spPr>
        <p:txBody>
          <a:bodyPr wrap="square" rtlCol="0">
            <a:spAutoFit/>
          </a:bodyPr>
          <a:lstStyle/>
          <a:p>
            <a:pPr algn="just"/>
            <a:r>
              <a:rPr lang="pt-BR" dirty="0"/>
              <a:t>C.C estava observando atentamente as formigas com seus amigos, quando voltou seu olhar para seus pés dizendo “ </a:t>
            </a:r>
            <a:r>
              <a:rPr lang="pt-BR" dirty="0" smtClean="0"/>
              <a:t>Tem </a:t>
            </a:r>
            <a:r>
              <a:rPr lang="pt-BR" dirty="0"/>
              <a:t>formiga no meu sapato olha” Em seguida </a:t>
            </a:r>
            <a:r>
              <a:rPr lang="pt-BR" dirty="0" smtClean="0"/>
              <a:t>disse: </a:t>
            </a:r>
            <a:r>
              <a:rPr lang="pt-BR" dirty="0"/>
              <a:t>“ </a:t>
            </a:r>
            <a:r>
              <a:rPr lang="pt-BR" dirty="0" smtClean="0"/>
              <a:t>Elas </a:t>
            </a:r>
            <a:r>
              <a:rPr lang="pt-BR" dirty="0"/>
              <a:t>são </a:t>
            </a:r>
            <a:r>
              <a:rPr lang="pt-BR" dirty="0" smtClean="0"/>
              <a:t>bonitinhas, </a:t>
            </a:r>
            <a:r>
              <a:rPr lang="pt-BR" dirty="0"/>
              <a:t>né!</a:t>
            </a:r>
          </a:p>
          <a:p>
            <a:endParaRPr lang="pt-BR" dirty="0"/>
          </a:p>
        </p:txBody>
      </p:sp>
    </p:spTree>
    <p:extLst>
      <p:ext uri="{BB962C8B-B14F-4D97-AF65-F5344CB8AC3E}">
        <p14:creationId xmlns:p14="http://schemas.microsoft.com/office/powerpoint/2010/main" val="16512356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49288"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dirty="0"/>
              <a:t>Mãos que são curiosas; Mãos que investigam; Mãos que pegam.</a:t>
            </a:r>
          </a:p>
          <a:p>
            <a:pPr algn="just"/>
            <a:r>
              <a:rPr lang="pt-BR" dirty="0"/>
              <a:t>	Essas mãos que tem muita sensibilidade, que para sentir precisa pegar, apertar, colocar na boca e amassar</a:t>
            </a: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17/10/22 </a:t>
            </a:r>
          </a:p>
        </p:txBody>
      </p:sp>
      <p:sp>
        <p:nvSpPr>
          <p:cNvPr id="16" name="Título 1"/>
          <p:cNvSpPr txBox="1">
            <a:spLocks/>
          </p:cNvSpPr>
          <p:nvPr/>
        </p:nvSpPr>
        <p:spPr>
          <a:xfrm>
            <a:off x="466821" y="925586"/>
            <a:ext cx="5915025" cy="1208057"/>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400" b="1" dirty="0"/>
              <a:t>PROCURANDO CARACOL EM NOSSO QUINTAL</a:t>
            </a:r>
          </a:p>
          <a:p>
            <a:pPr algn="ctr"/>
            <a:endParaRPr lang="pt-BR" b="1" dirty="0"/>
          </a:p>
          <a:p>
            <a:pPr algn="ctr"/>
            <a:endParaRPr lang="pt-BR" b="1" dirty="0"/>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sp>
        <p:nvSpPr>
          <p:cNvPr id="3" name="CaixaDeTexto 2"/>
          <p:cNvSpPr txBox="1"/>
          <p:nvPr/>
        </p:nvSpPr>
        <p:spPr>
          <a:xfrm>
            <a:off x="689408" y="7317382"/>
            <a:ext cx="5692438" cy="369332"/>
          </a:xfrm>
          <a:prstGeom prst="rect">
            <a:avLst/>
          </a:prstGeom>
          <a:noFill/>
        </p:spPr>
        <p:txBody>
          <a:bodyPr wrap="square" rtlCol="0">
            <a:spAutoFit/>
          </a:bodyPr>
          <a:lstStyle/>
          <a:p>
            <a:pPr algn="just"/>
            <a:endParaRPr lang="pt-BR" dirty="0"/>
          </a:p>
        </p:txBody>
      </p:sp>
      <p:pic>
        <p:nvPicPr>
          <p:cNvPr id="4" name="Imagem 3" descr="Uma imagem contendo invertebrado, animal, molusco, caracol&#10;&#10;Descrição gerada automaticamente">
            <a:extLst>
              <a:ext uri="{FF2B5EF4-FFF2-40B4-BE49-F238E27FC236}">
                <a16:creationId xmlns="" xmlns:a16="http://schemas.microsoft.com/office/drawing/2014/main" id="{D7F2249C-7166-C8E8-F490-79B05BB8F2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8964" y="1755781"/>
            <a:ext cx="4719690" cy="6292919"/>
          </a:xfrm>
          <a:prstGeom prst="rect">
            <a:avLst/>
          </a:prstGeom>
        </p:spPr>
      </p:pic>
      <p:sp>
        <p:nvSpPr>
          <p:cNvPr id="2" name="CaixaDeTexto 1">
            <a:extLst>
              <a:ext uri="{FF2B5EF4-FFF2-40B4-BE49-F238E27FC236}">
                <a16:creationId xmlns="" xmlns:a16="http://schemas.microsoft.com/office/drawing/2014/main" id="{ED6BC7AE-B90F-5165-016C-69DFA9D9F58B}"/>
              </a:ext>
            </a:extLst>
          </p:cNvPr>
          <p:cNvSpPr txBox="1"/>
          <p:nvPr/>
        </p:nvSpPr>
        <p:spPr>
          <a:xfrm>
            <a:off x="1183553" y="8250119"/>
            <a:ext cx="5427689" cy="1200329"/>
          </a:xfrm>
          <a:prstGeom prst="rect">
            <a:avLst/>
          </a:prstGeom>
          <a:noFill/>
        </p:spPr>
        <p:txBody>
          <a:bodyPr wrap="square" rtlCol="0">
            <a:spAutoFit/>
          </a:bodyPr>
          <a:lstStyle/>
          <a:p>
            <a:pPr algn="r"/>
            <a:r>
              <a:rPr lang="pt-BR" dirty="0"/>
              <a:t>“Uns acreditam que o critério mais importante é o de resultados, para nós,  são os processos, principalmente o da escuta. Isso tem mais valor”</a:t>
            </a:r>
            <a:br>
              <a:rPr lang="pt-BR" dirty="0"/>
            </a:br>
            <a:r>
              <a:rPr lang="pt-BR" dirty="0">
                <a:hlinkClick r:id="rId4">
                  <a:extLst>
                    <a:ext uri="{A12FA001-AC4F-418D-AE19-62706E023703}">
                      <ahyp:hlinkClr xmlns="" xmlns:ahyp="http://schemas.microsoft.com/office/drawing/2018/hyperlinkcolor" val="tx"/>
                    </a:ext>
                  </a:extLst>
                </a:hlinkClick>
              </a:rPr>
              <a:t>Deanna</a:t>
            </a:r>
            <a:r>
              <a:rPr lang="pt-BR" dirty="0">
                <a:solidFill>
                  <a:srgbClr val="99CA3C"/>
                </a:solidFill>
                <a:hlinkClick r:id="rId4">
                  <a:extLst>
                    <a:ext uri="{A12FA001-AC4F-418D-AE19-62706E023703}">
                      <ahyp:hlinkClr xmlns="" xmlns:ahyp="http://schemas.microsoft.com/office/drawing/2018/hyperlinkcolor" val="tx"/>
                    </a:ext>
                  </a:extLst>
                </a:hlinkClick>
              </a:rPr>
              <a:t> </a:t>
            </a:r>
            <a:r>
              <a:rPr lang="pt-BR" dirty="0" err="1">
                <a:hlinkClick r:id="rId4">
                  <a:extLst>
                    <a:ext uri="{A12FA001-AC4F-418D-AE19-62706E023703}">
                      <ahyp:hlinkClr xmlns="" xmlns:ahyp="http://schemas.microsoft.com/office/drawing/2018/hyperlinkcolor" val="tx"/>
                    </a:ext>
                  </a:extLst>
                </a:hlinkClick>
              </a:rPr>
              <a:t>Margini</a:t>
            </a:r>
            <a:endParaRPr lang="pt-BR" dirty="0"/>
          </a:p>
        </p:txBody>
      </p:sp>
    </p:spTree>
    <p:extLst>
      <p:ext uri="{BB962C8B-B14F-4D97-AF65-F5344CB8AC3E}">
        <p14:creationId xmlns:p14="http://schemas.microsoft.com/office/powerpoint/2010/main" val="40569293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49288"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dirty="0"/>
              <a:t>Mãos que são curiosas; Mãos que investigam; Mãos que pegam.</a:t>
            </a:r>
          </a:p>
          <a:p>
            <a:pPr algn="just"/>
            <a:r>
              <a:rPr lang="pt-BR" dirty="0"/>
              <a:t>	Essas mãos que tem muita sensibilidade, que para sentir precisa pegar, apertar, colocar na boca e amassar</a:t>
            </a: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16/10/22 </a:t>
            </a:r>
          </a:p>
        </p:txBody>
      </p:sp>
      <p:sp>
        <p:nvSpPr>
          <p:cNvPr id="16" name="Título 1"/>
          <p:cNvSpPr txBox="1">
            <a:spLocks/>
          </p:cNvSpPr>
          <p:nvPr/>
        </p:nvSpPr>
        <p:spPr>
          <a:xfrm>
            <a:off x="466821" y="925586"/>
            <a:ext cx="5915025" cy="1208057"/>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400" b="1" dirty="0"/>
              <a:t>PROCURANDO CARACOL EM NOSSO QUINTAL</a:t>
            </a:r>
          </a:p>
          <a:p>
            <a:pPr algn="ctr"/>
            <a:endParaRPr lang="pt-BR" b="1" dirty="0"/>
          </a:p>
          <a:p>
            <a:pPr algn="ctr"/>
            <a:endParaRPr lang="pt-BR" b="1" dirty="0"/>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sp>
        <p:nvSpPr>
          <p:cNvPr id="3" name="CaixaDeTexto 2"/>
          <p:cNvSpPr txBox="1"/>
          <p:nvPr/>
        </p:nvSpPr>
        <p:spPr>
          <a:xfrm>
            <a:off x="689408" y="7317382"/>
            <a:ext cx="5692438" cy="369332"/>
          </a:xfrm>
          <a:prstGeom prst="rect">
            <a:avLst/>
          </a:prstGeom>
          <a:noFill/>
        </p:spPr>
        <p:txBody>
          <a:bodyPr wrap="square" rtlCol="0">
            <a:spAutoFit/>
          </a:bodyPr>
          <a:lstStyle/>
          <a:p>
            <a:pPr algn="just"/>
            <a:endParaRPr lang="pt-BR" dirty="0"/>
          </a:p>
        </p:txBody>
      </p:sp>
      <p:pic>
        <p:nvPicPr>
          <p:cNvPr id="4" name="Imagem 3" descr="Uma imagem contendo pessoa, ao ar livre, criança, homem&#10;&#10;Descrição gerada automaticamente">
            <a:extLst>
              <a:ext uri="{FF2B5EF4-FFF2-40B4-BE49-F238E27FC236}">
                <a16:creationId xmlns="" xmlns:a16="http://schemas.microsoft.com/office/drawing/2014/main" id="{0CC40DB8-1361-6E38-C2F9-E7E14F1F85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553" y="1620304"/>
            <a:ext cx="4133458" cy="5881744"/>
          </a:xfrm>
          <a:prstGeom prst="rect">
            <a:avLst/>
          </a:prstGeom>
        </p:spPr>
      </p:pic>
      <p:sp>
        <p:nvSpPr>
          <p:cNvPr id="5" name="CaixaDeTexto 4"/>
          <p:cNvSpPr txBox="1"/>
          <p:nvPr/>
        </p:nvSpPr>
        <p:spPr>
          <a:xfrm>
            <a:off x="354567" y="7880301"/>
            <a:ext cx="6209951" cy="1477328"/>
          </a:xfrm>
          <a:prstGeom prst="rect">
            <a:avLst/>
          </a:prstGeom>
          <a:noFill/>
        </p:spPr>
        <p:txBody>
          <a:bodyPr wrap="square" rtlCol="0">
            <a:spAutoFit/>
          </a:bodyPr>
          <a:lstStyle/>
          <a:p>
            <a:pPr algn="ctr"/>
            <a:r>
              <a:rPr lang="pt-BR" dirty="0" smtClean="0"/>
              <a:t>Educadora questiona as crianças, </a:t>
            </a:r>
            <a:r>
              <a:rPr lang="pt-BR" dirty="0"/>
              <a:t>“será que tem caracol no nosso parque?”</a:t>
            </a:r>
          </a:p>
          <a:p>
            <a:pPr algn="ctr"/>
            <a:r>
              <a:rPr lang="pt-BR" dirty="0"/>
              <a:t> </a:t>
            </a:r>
            <a:r>
              <a:rPr lang="pt-BR" dirty="0" smtClean="0"/>
              <a:t>    </a:t>
            </a:r>
            <a:r>
              <a:rPr lang="pt-BR" dirty="0" err="1" smtClean="0"/>
              <a:t>M.S</a:t>
            </a:r>
            <a:r>
              <a:rPr lang="pt-BR" dirty="0" smtClean="0"/>
              <a:t> </a:t>
            </a:r>
            <a:r>
              <a:rPr lang="pt-BR" dirty="0"/>
              <a:t>“não”</a:t>
            </a:r>
          </a:p>
          <a:p>
            <a:pPr algn="ctr"/>
            <a:r>
              <a:rPr lang="pt-BR" dirty="0" smtClean="0"/>
              <a:t>“</a:t>
            </a:r>
            <a:r>
              <a:rPr lang="pt-BR" dirty="0"/>
              <a:t>sim” responde J.M</a:t>
            </a:r>
          </a:p>
          <a:p>
            <a:pPr algn="ctr"/>
            <a:r>
              <a:rPr lang="pt-BR" dirty="0" smtClean="0"/>
              <a:t>“</a:t>
            </a:r>
            <a:r>
              <a:rPr lang="pt-BR" dirty="0"/>
              <a:t>E</a:t>
            </a:r>
            <a:r>
              <a:rPr lang="pt-BR" dirty="0" smtClean="0"/>
              <a:t>le </a:t>
            </a:r>
            <a:r>
              <a:rPr lang="pt-BR" dirty="0"/>
              <a:t>mora na conchinha dele” L.S</a:t>
            </a:r>
          </a:p>
        </p:txBody>
      </p:sp>
    </p:spTree>
    <p:extLst>
      <p:ext uri="{BB962C8B-B14F-4D97-AF65-F5344CB8AC3E}">
        <p14:creationId xmlns:p14="http://schemas.microsoft.com/office/powerpoint/2010/main" val="18714358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58621"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dirty="0"/>
              <a:t>Mãos que são curiosas; Mãos que investigam; Mãos que pegam.</a:t>
            </a:r>
          </a:p>
          <a:p>
            <a:pPr algn="just"/>
            <a:r>
              <a:rPr lang="pt-BR" dirty="0"/>
              <a:t>	Essas mãos que tem muita sensibilidade, que para sentir precisa pegar, apertar, colocar na boca e amassar</a:t>
            </a: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16/10/22 </a:t>
            </a:r>
          </a:p>
        </p:txBody>
      </p:sp>
      <p:sp>
        <p:nvSpPr>
          <p:cNvPr id="16" name="Título 1"/>
          <p:cNvSpPr txBox="1">
            <a:spLocks/>
          </p:cNvSpPr>
          <p:nvPr/>
        </p:nvSpPr>
        <p:spPr>
          <a:xfrm>
            <a:off x="466821" y="925586"/>
            <a:ext cx="5915025" cy="1208057"/>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400" b="1" dirty="0"/>
              <a:t>PROCURANDO CARACOL EM NOSSO QUINTAL</a:t>
            </a:r>
          </a:p>
          <a:p>
            <a:pPr algn="ctr"/>
            <a:endParaRPr lang="pt-BR" b="1" dirty="0"/>
          </a:p>
          <a:p>
            <a:pPr algn="ctr"/>
            <a:endParaRPr lang="pt-BR" b="1" dirty="0"/>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sp>
        <p:nvSpPr>
          <p:cNvPr id="3" name="CaixaDeTexto 2"/>
          <p:cNvSpPr txBox="1"/>
          <p:nvPr/>
        </p:nvSpPr>
        <p:spPr>
          <a:xfrm>
            <a:off x="689408" y="7317382"/>
            <a:ext cx="5692438" cy="369332"/>
          </a:xfrm>
          <a:prstGeom prst="rect">
            <a:avLst/>
          </a:prstGeom>
          <a:noFill/>
        </p:spPr>
        <p:txBody>
          <a:bodyPr wrap="square" rtlCol="0">
            <a:spAutoFit/>
          </a:bodyPr>
          <a:lstStyle/>
          <a:p>
            <a:pPr algn="just"/>
            <a:endParaRPr lang="pt-BR" dirty="0"/>
          </a:p>
        </p:txBody>
      </p:sp>
      <p:pic>
        <p:nvPicPr>
          <p:cNvPr id="4" name="Imagem 3" descr="Uma imagem contendo pessoa, ao ar livre, criança, homem&#10;&#10;Descrição gerada automaticamente">
            <a:extLst>
              <a:ext uri="{FF2B5EF4-FFF2-40B4-BE49-F238E27FC236}">
                <a16:creationId xmlns="" xmlns:a16="http://schemas.microsoft.com/office/drawing/2014/main" id="{0CC40DB8-1361-6E38-C2F9-E7E14F1F85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566" y="1773277"/>
            <a:ext cx="2653329" cy="3775580"/>
          </a:xfrm>
          <a:prstGeom prst="rect">
            <a:avLst/>
          </a:prstGeom>
        </p:spPr>
      </p:pic>
      <p:pic>
        <p:nvPicPr>
          <p:cNvPr id="6" name="Imagem 5" descr="Criança sentada no chão ao lado de menino&#10;&#10;Descrição gerada automaticamente com confiança baixa">
            <a:extLst>
              <a:ext uri="{FF2B5EF4-FFF2-40B4-BE49-F238E27FC236}">
                <a16:creationId xmlns="" xmlns:a16="http://schemas.microsoft.com/office/drawing/2014/main" id="{5A554E89-BC0B-6C25-88EC-7D7356AEC7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566" y="5788235"/>
            <a:ext cx="2653329" cy="3796958"/>
          </a:xfrm>
          <a:prstGeom prst="rect">
            <a:avLst/>
          </a:prstGeom>
        </p:spPr>
      </p:pic>
      <p:pic>
        <p:nvPicPr>
          <p:cNvPr id="9" name="Imagem 8" descr="Uma imagem contendo pessoa, criança, menino, pequeno&#10;&#10;Descrição gerada automaticamente">
            <a:extLst>
              <a:ext uri="{FF2B5EF4-FFF2-40B4-BE49-F238E27FC236}">
                <a16:creationId xmlns="" xmlns:a16="http://schemas.microsoft.com/office/drawing/2014/main" id="{DFBFC09D-095D-D511-E464-3AAC69410D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2737" y="4624698"/>
            <a:ext cx="2653328" cy="3818670"/>
          </a:xfrm>
          <a:prstGeom prst="rect">
            <a:avLst/>
          </a:prstGeom>
        </p:spPr>
      </p:pic>
      <p:sp>
        <p:nvSpPr>
          <p:cNvPr id="2" name="CaixaDeTexto 1"/>
          <p:cNvSpPr txBox="1"/>
          <p:nvPr/>
        </p:nvSpPr>
        <p:spPr>
          <a:xfrm>
            <a:off x="3203840" y="1773277"/>
            <a:ext cx="3290260" cy="2308324"/>
          </a:xfrm>
          <a:prstGeom prst="rect">
            <a:avLst/>
          </a:prstGeom>
          <a:noFill/>
        </p:spPr>
        <p:txBody>
          <a:bodyPr wrap="square" rtlCol="0">
            <a:spAutoFit/>
          </a:bodyPr>
          <a:lstStyle/>
          <a:p>
            <a:r>
              <a:rPr lang="pt-BR" dirty="0" smtClean="0"/>
              <a:t>Educadora questiona “O caracol </a:t>
            </a:r>
            <a:r>
              <a:rPr lang="pt-BR" dirty="0"/>
              <a:t>anda devagar ou </a:t>
            </a:r>
            <a:r>
              <a:rPr lang="pt-BR" dirty="0" smtClean="0"/>
              <a:t>rápido?</a:t>
            </a:r>
          </a:p>
          <a:p>
            <a:endParaRPr lang="pt-BR" dirty="0"/>
          </a:p>
          <a:p>
            <a:pPr algn="just"/>
            <a:r>
              <a:rPr lang="pt-BR" dirty="0"/>
              <a:t>“Devagar” </a:t>
            </a:r>
            <a:r>
              <a:rPr lang="pt-BR" dirty="0" smtClean="0"/>
              <a:t>disse </a:t>
            </a:r>
            <a:r>
              <a:rPr lang="pt-BR" dirty="0" err="1" smtClean="0"/>
              <a:t>M.S</a:t>
            </a:r>
            <a:endParaRPr lang="pt-BR" dirty="0" smtClean="0"/>
          </a:p>
          <a:p>
            <a:pPr algn="just"/>
            <a:endParaRPr lang="pt-BR" dirty="0"/>
          </a:p>
          <a:p>
            <a:r>
              <a:rPr lang="pt-BR" dirty="0" smtClean="0"/>
              <a:t>“Mas </a:t>
            </a:r>
            <a:r>
              <a:rPr lang="pt-BR" dirty="0"/>
              <a:t>o caracol não é pra andar rápido” diz J.M</a:t>
            </a:r>
          </a:p>
        </p:txBody>
      </p:sp>
    </p:spTree>
    <p:extLst>
      <p:ext uri="{BB962C8B-B14F-4D97-AF65-F5344CB8AC3E}">
        <p14:creationId xmlns:p14="http://schemas.microsoft.com/office/powerpoint/2010/main" val="26328899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49288"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dirty="0"/>
              <a:t>Mãos que são curiosas; Mãos que investigam; Mãos que pegam.</a:t>
            </a:r>
          </a:p>
          <a:p>
            <a:pPr algn="just"/>
            <a:r>
              <a:rPr lang="pt-BR" dirty="0"/>
              <a:t>	Essas mãos que tem muita sensibilidade, que para sentir precisa pegar, apertar, colocar na boca e amassar</a:t>
            </a: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17/10/22 </a:t>
            </a:r>
          </a:p>
        </p:txBody>
      </p:sp>
      <p:sp>
        <p:nvSpPr>
          <p:cNvPr id="16" name="Título 1"/>
          <p:cNvSpPr txBox="1">
            <a:spLocks/>
          </p:cNvSpPr>
          <p:nvPr/>
        </p:nvSpPr>
        <p:spPr>
          <a:xfrm>
            <a:off x="466821" y="925586"/>
            <a:ext cx="5915025" cy="1208057"/>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400" b="1" dirty="0"/>
              <a:t>PROCURANDO CARACOL EM NOSSO QUINTAL</a:t>
            </a:r>
          </a:p>
          <a:p>
            <a:pPr algn="ctr"/>
            <a:endParaRPr lang="pt-BR" b="1" dirty="0"/>
          </a:p>
          <a:p>
            <a:pPr algn="ctr"/>
            <a:endParaRPr lang="pt-BR" b="1" dirty="0"/>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sp>
        <p:nvSpPr>
          <p:cNvPr id="3" name="CaixaDeTexto 2"/>
          <p:cNvSpPr txBox="1"/>
          <p:nvPr/>
        </p:nvSpPr>
        <p:spPr>
          <a:xfrm>
            <a:off x="689408" y="7317382"/>
            <a:ext cx="5692438" cy="369332"/>
          </a:xfrm>
          <a:prstGeom prst="rect">
            <a:avLst/>
          </a:prstGeom>
          <a:noFill/>
        </p:spPr>
        <p:txBody>
          <a:bodyPr wrap="square" rtlCol="0">
            <a:spAutoFit/>
          </a:bodyPr>
          <a:lstStyle/>
          <a:p>
            <a:pPr algn="just"/>
            <a:endParaRPr lang="pt-BR" dirty="0"/>
          </a:p>
        </p:txBody>
      </p:sp>
      <p:pic>
        <p:nvPicPr>
          <p:cNvPr id="4" name="Imagem 3" descr="Uma imagem contendo pessoa, menino, criança, pequeno&#10;&#10;Descrição gerada automaticamente">
            <a:extLst>
              <a:ext uri="{FF2B5EF4-FFF2-40B4-BE49-F238E27FC236}">
                <a16:creationId xmlns="" xmlns:a16="http://schemas.microsoft.com/office/drawing/2014/main" id="{85BD8A80-22B5-E665-A649-F682CDD411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4845" y="5627290"/>
            <a:ext cx="2978895" cy="3971859"/>
          </a:xfrm>
          <a:prstGeom prst="rect">
            <a:avLst/>
          </a:prstGeom>
        </p:spPr>
      </p:pic>
      <p:pic>
        <p:nvPicPr>
          <p:cNvPr id="6" name="Imagem 5" descr="Uma imagem contendo pessoa, ao ar livre, criança, pequeno&#10;&#10;Descrição gerada automaticamente">
            <a:extLst>
              <a:ext uri="{FF2B5EF4-FFF2-40B4-BE49-F238E27FC236}">
                <a16:creationId xmlns="" xmlns:a16="http://schemas.microsoft.com/office/drawing/2014/main" id="{F117B078-73DA-1CBD-2A4D-85AA68173B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640" y="2219286"/>
            <a:ext cx="2978894" cy="3971858"/>
          </a:xfrm>
          <a:prstGeom prst="rect">
            <a:avLst/>
          </a:prstGeom>
        </p:spPr>
      </p:pic>
      <p:sp>
        <p:nvSpPr>
          <p:cNvPr id="2" name="CaixaDeTexto 1"/>
          <p:cNvSpPr txBox="1"/>
          <p:nvPr/>
        </p:nvSpPr>
        <p:spPr>
          <a:xfrm>
            <a:off x="3489252" y="2165570"/>
            <a:ext cx="3009407" cy="2862322"/>
          </a:xfrm>
          <a:prstGeom prst="rect">
            <a:avLst/>
          </a:prstGeom>
          <a:noFill/>
        </p:spPr>
        <p:txBody>
          <a:bodyPr wrap="square" rtlCol="0">
            <a:spAutoFit/>
          </a:bodyPr>
          <a:lstStyle/>
          <a:p>
            <a:pPr algn="just"/>
            <a:r>
              <a:rPr lang="pt-BR" dirty="0" smtClean="0"/>
              <a:t>Educadora questiona: “O </a:t>
            </a:r>
            <a:r>
              <a:rPr lang="pt-BR" dirty="0"/>
              <a:t>caracol gosta de lugares molhados,  será que estão nas plantinhas</a:t>
            </a:r>
            <a:r>
              <a:rPr lang="pt-BR" dirty="0" smtClean="0"/>
              <a:t>?”</a:t>
            </a:r>
          </a:p>
          <a:p>
            <a:pPr algn="just"/>
            <a:endParaRPr lang="pt-BR" dirty="0"/>
          </a:p>
          <a:p>
            <a:r>
              <a:rPr lang="pt-BR" dirty="0" smtClean="0"/>
              <a:t>“Não</a:t>
            </a:r>
            <a:r>
              <a:rPr lang="pt-BR" dirty="0"/>
              <a:t>, está na </a:t>
            </a:r>
            <a:r>
              <a:rPr lang="pt-BR" dirty="0" smtClean="0"/>
              <a:t>caixa” </a:t>
            </a:r>
            <a:r>
              <a:rPr lang="pt-BR" dirty="0"/>
              <a:t>responde </a:t>
            </a:r>
            <a:r>
              <a:rPr lang="pt-BR" dirty="0" err="1" smtClean="0"/>
              <a:t>L.V</a:t>
            </a:r>
            <a:endParaRPr lang="pt-BR" dirty="0" smtClean="0"/>
          </a:p>
          <a:p>
            <a:endParaRPr lang="pt-BR" dirty="0"/>
          </a:p>
          <a:p>
            <a:r>
              <a:rPr lang="pt-BR" dirty="0"/>
              <a:t>M.S responde “ está no armário”</a:t>
            </a:r>
          </a:p>
        </p:txBody>
      </p:sp>
      <p:sp>
        <p:nvSpPr>
          <p:cNvPr id="5" name="CaixaDeTexto 4"/>
          <p:cNvSpPr txBox="1"/>
          <p:nvPr/>
        </p:nvSpPr>
        <p:spPr>
          <a:xfrm>
            <a:off x="309640" y="6954376"/>
            <a:ext cx="3036274" cy="2031325"/>
          </a:xfrm>
          <a:prstGeom prst="rect">
            <a:avLst/>
          </a:prstGeom>
          <a:noFill/>
        </p:spPr>
        <p:txBody>
          <a:bodyPr wrap="square" rtlCol="0">
            <a:spAutoFit/>
          </a:bodyPr>
          <a:lstStyle/>
          <a:p>
            <a:r>
              <a:rPr lang="pt-BR" dirty="0"/>
              <a:t>Ao ver o caracol M.S pergunta a sua </a:t>
            </a:r>
            <a:r>
              <a:rPr lang="pt-BR" dirty="0" smtClean="0"/>
              <a:t>amiga, </a:t>
            </a:r>
            <a:r>
              <a:rPr lang="pt-BR" dirty="0"/>
              <a:t>L.V “porque ele não está saindo</a:t>
            </a:r>
            <a:r>
              <a:rPr lang="pt-BR" dirty="0" smtClean="0"/>
              <a:t>?”</a:t>
            </a:r>
          </a:p>
          <a:p>
            <a:endParaRPr lang="pt-BR" dirty="0"/>
          </a:p>
          <a:p>
            <a:r>
              <a:rPr lang="pt-BR" dirty="0" smtClean="0"/>
              <a:t>“Eu </a:t>
            </a:r>
            <a:r>
              <a:rPr lang="pt-BR" dirty="0"/>
              <a:t>vi dois caracol” diz M.T</a:t>
            </a:r>
          </a:p>
          <a:p>
            <a:endParaRPr lang="pt-BR" dirty="0"/>
          </a:p>
        </p:txBody>
      </p:sp>
    </p:spTree>
    <p:extLst>
      <p:ext uri="{BB962C8B-B14F-4D97-AF65-F5344CB8AC3E}">
        <p14:creationId xmlns:p14="http://schemas.microsoft.com/office/powerpoint/2010/main" val="17623724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49288"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dirty="0"/>
              <a:t>Mãos que são curiosas; Mãos que investigam; Mãos que pegam.</a:t>
            </a:r>
          </a:p>
          <a:p>
            <a:pPr algn="just"/>
            <a:r>
              <a:rPr lang="pt-BR" dirty="0"/>
              <a:t>	Essas mãos que tem muita sensibilidade, que para sentir precisa pegar, apertar, colocar na boca e amassar</a:t>
            </a: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17/10/22 </a:t>
            </a:r>
          </a:p>
        </p:txBody>
      </p:sp>
      <p:sp>
        <p:nvSpPr>
          <p:cNvPr id="16" name="Título 1"/>
          <p:cNvSpPr txBox="1">
            <a:spLocks/>
          </p:cNvSpPr>
          <p:nvPr/>
        </p:nvSpPr>
        <p:spPr>
          <a:xfrm>
            <a:off x="466821" y="925586"/>
            <a:ext cx="5915025" cy="1208057"/>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400" b="1" dirty="0"/>
              <a:t>PROCURANDO CARACOL EM NOSSO QUINTAL</a:t>
            </a:r>
          </a:p>
          <a:p>
            <a:pPr algn="ctr"/>
            <a:endParaRPr lang="pt-BR" b="1" dirty="0"/>
          </a:p>
          <a:p>
            <a:pPr algn="ctr"/>
            <a:endParaRPr lang="pt-BR" b="1" dirty="0"/>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sp>
        <p:nvSpPr>
          <p:cNvPr id="3" name="CaixaDeTexto 2"/>
          <p:cNvSpPr txBox="1"/>
          <p:nvPr/>
        </p:nvSpPr>
        <p:spPr>
          <a:xfrm>
            <a:off x="689408" y="7317382"/>
            <a:ext cx="5692438" cy="369332"/>
          </a:xfrm>
          <a:prstGeom prst="rect">
            <a:avLst/>
          </a:prstGeom>
          <a:noFill/>
        </p:spPr>
        <p:txBody>
          <a:bodyPr wrap="square" rtlCol="0">
            <a:spAutoFit/>
          </a:bodyPr>
          <a:lstStyle/>
          <a:p>
            <a:pPr algn="just"/>
            <a:endParaRPr lang="pt-BR" dirty="0"/>
          </a:p>
        </p:txBody>
      </p:sp>
      <p:pic>
        <p:nvPicPr>
          <p:cNvPr id="9" name="Imagem 8" descr="Criança com roupa azul&#10;&#10;Descrição gerada automaticamente com confiança média">
            <a:extLst>
              <a:ext uri="{FF2B5EF4-FFF2-40B4-BE49-F238E27FC236}">
                <a16:creationId xmlns="" xmlns:a16="http://schemas.microsoft.com/office/drawing/2014/main" id="{BFDF1376-3188-D2BF-A56A-98CE95E5A1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0569" y="1786255"/>
            <a:ext cx="4750116" cy="6333488"/>
          </a:xfrm>
          <a:prstGeom prst="rect">
            <a:avLst/>
          </a:prstGeom>
        </p:spPr>
      </p:pic>
      <p:sp>
        <p:nvSpPr>
          <p:cNvPr id="7" name="CaixaDeTexto 6"/>
          <p:cNvSpPr txBox="1"/>
          <p:nvPr/>
        </p:nvSpPr>
        <p:spPr>
          <a:xfrm>
            <a:off x="731741" y="8271606"/>
            <a:ext cx="5650105" cy="1477328"/>
          </a:xfrm>
          <a:prstGeom prst="rect">
            <a:avLst/>
          </a:prstGeom>
          <a:noFill/>
        </p:spPr>
        <p:txBody>
          <a:bodyPr wrap="square" rtlCol="0">
            <a:spAutoFit/>
          </a:bodyPr>
          <a:lstStyle/>
          <a:p>
            <a:r>
              <a:rPr lang="pt-BR" dirty="0"/>
              <a:t>Cantando a música do caracol</a:t>
            </a:r>
          </a:p>
          <a:p>
            <a:r>
              <a:rPr lang="pt-BR" dirty="0"/>
              <a:t>(</a:t>
            </a:r>
            <a:r>
              <a:rPr lang="pt-BR" dirty="0">
                <a:hlinkClick r:id="rId4"/>
              </a:rPr>
              <a:t>https://www.youtube.com/watch?v=trYBgOzSsmY</a:t>
            </a:r>
            <a:r>
              <a:rPr lang="pt-BR" dirty="0"/>
              <a:t> ) H.C pega o bichinho em sua mãos e observa com a lupa</a:t>
            </a:r>
          </a:p>
          <a:p>
            <a:endParaRPr lang="pt-BR" dirty="0"/>
          </a:p>
        </p:txBody>
      </p:sp>
    </p:spTree>
    <p:extLst>
      <p:ext uri="{BB962C8B-B14F-4D97-AF65-F5344CB8AC3E}">
        <p14:creationId xmlns:p14="http://schemas.microsoft.com/office/powerpoint/2010/main" val="20960068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49288"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dirty="0"/>
              <a:t>Mãos que são curiosas; Mãos que investigam; Mãos que pegam.</a:t>
            </a:r>
          </a:p>
          <a:p>
            <a:pPr algn="just"/>
            <a:r>
              <a:rPr lang="pt-BR" dirty="0"/>
              <a:t>	Essas mãos que tem muita sensibilidade, que para sentir precisa pegar, apertar, colocar na boca e amassar</a:t>
            </a: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17/10/22 </a:t>
            </a:r>
          </a:p>
        </p:txBody>
      </p:sp>
      <p:sp>
        <p:nvSpPr>
          <p:cNvPr id="16" name="Título 1"/>
          <p:cNvSpPr txBox="1">
            <a:spLocks/>
          </p:cNvSpPr>
          <p:nvPr/>
        </p:nvSpPr>
        <p:spPr>
          <a:xfrm>
            <a:off x="793687" y="610168"/>
            <a:ext cx="5915025" cy="1208057"/>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400" b="1" dirty="0"/>
              <a:t>PROCURANDO CARACOL EM NOSSO QUINTAL</a:t>
            </a:r>
          </a:p>
          <a:p>
            <a:pPr algn="ctr"/>
            <a:endParaRPr lang="pt-BR" b="1" dirty="0"/>
          </a:p>
          <a:p>
            <a:pPr algn="ctr"/>
            <a:endParaRPr lang="pt-BR" b="1" dirty="0"/>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sp>
        <p:nvSpPr>
          <p:cNvPr id="3" name="CaixaDeTexto 2"/>
          <p:cNvSpPr txBox="1"/>
          <p:nvPr/>
        </p:nvSpPr>
        <p:spPr>
          <a:xfrm>
            <a:off x="689408" y="7317382"/>
            <a:ext cx="5692438" cy="369332"/>
          </a:xfrm>
          <a:prstGeom prst="rect">
            <a:avLst/>
          </a:prstGeom>
          <a:noFill/>
        </p:spPr>
        <p:txBody>
          <a:bodyPr wrap="square" rtlCol="0">
            <a:spAutoFit/>
          </a:bodyPr>
          <a:lstStyle/>
          <a:p>
            <a:pPr algn="just"/>
            <a:endParaRPr lang="pt-BR" dirty="0"/>
          </a:p>
        </p:txBody>
      </p:sp>
      <p:pic>
        <p:nvPicPr>
          <p:cNvPr id="4" name="Imagem 3" descr="Uma imagem contendo pessoa, criança, menino, pequeno&#10;&#10;Descrição gerada automaticamente">
            <a:extLst>
              <a:ext uri="{FF2B5EF4-FFF2-40B4-BE49-F238E27FC236}">
                <a16:creationId xmlns="" xmlns:a16="http://schemas.microsoft.com/office/drawing/2014/main" id="{761EF1C1-6616-B1A6-2CC9-1CB07654D5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566" y="1435767"/>
            <a:ext cx="2869897" cy="3826529"/>
          </a:xfrm>
          <a:prstGeom prst="rect">
            <a:avLst/>
          </a:prstGeom>
        </p:spPr>
      </p:pic>
      <p:pic>
        <p:nvPicPr>
          <p:cNvPr id="6" name="Imagem 5" descr="Criança segurando bebê no colo&#10;&#10;Descrição gerada automaticamente com confiança baixa">
            <a:extLst>
              <a:ext uri="{FF2B5EF4-FFF2-40B4-BE49-F238E27FC236}">
                <a16:creationId xmlns="" xmlns:a16="http://schemas.microsoft.com/office/drawing/2014/main" id="{A987FACE-FE17-CB99-1F76-84E84FECF0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6475" y="4580162"/>
            <a:ext cx="2869897" cy="3826529"/>
          </a:xfrm>
          <a:prstGeom prst="rect">
            <a:avLst/>
          </a:prstGeom>
        </p:spPr>
      </p:pic>
      <p:pic>
        <p:nvPicPr>
          <p:cNvPr id="9" name="Imagem 8" descr="Criança sentada no chão&#10;&#10;Descrição gerada automaticamente com confiança baixa">
            <a:extLst>
              <a:ext uri="{FF2B5EF4-FFF2-40B4-BE49-F238E27FC236}">
                <a16:creationId xmlns="" xmlns:a16="http://schemas.microsoft.com/office/drawing/2014/main" id="{117B24C0-1359-82A2-9CB9-54DBF531A1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566" y="5697874"/>
            <a:ext cx="2916631" cy="3888841"/>
          </a:xfrm>
          <a:prstGeom prst="rect">
            <a:avLst/>
          </a:prstGeom>
        </p:spPr>
      </p:pic>
      <p:sp>
        <p:nvSpPr>
          <p:cNvPr id="2" name="CaixaDeTexto 1"/>
          <p:cNvSpPr txBox="1"/>
          <p:nvPr/>
        </p:nvSpPr>
        <p:spPr>
          <a:xfrm>
            <a:off x="3611828" y="2351811"/>
            <a:ext cx="2900709" cy="1477328"/>
          </a:xfrm>
          <a:prstGeom prst="rect">
            <a:avLst/>
          </a:prstGeom>
          <a:noFill/>
        </p:spPr>
        <p:txBody>
          <a:bodyPr wrap="square" rtlCol="0">
            <a:spAutoFit/>
          </a:bodyPr>
          <a:lstStyle/>
          <a:p>
            <a:pPr algn="just"/>
            <a:r>
              <a:rPr lang="pt-BR" dirty="0"/>
              <a:t>H.C observa um dos caracóis que estavam expostos e afirma “olha ele anda devagarinho!”</a:t>
            </a:r>
          </a:p>
          <a:p>
            <a:pPr algn="just"/>
            <a:endParaRPr lang="pt-BR" dirty="0"/>
          </a:p>
        </p:txBody>
      </p:sp>
    </p:spTree>
    <p:extLst>
      <p:ext uri="{BB962C8B-B14F-4D97-AF65-F5344CB8AC3E}">
        <p14:creationId xmlns:p14="http://schemas.microsoft.com/office/powerpoint/2010/main" val="7833199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49288"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dirty="0"/>
              <a:t>Mãos que são curiosas; Mãos que investigam; Mãos que pegam.</a:t>
            </a:r>
          </a:p>
          <a:p>
            <a:pPr algn="just"/>
            <a:r>
              <a:rPr lang="pt-BR" dirty="0"/>
              <a:t>	Essas mãos que tem muita sensibilidade, que para sentir precisa pegar, apertar, colocar na boca e amassar</a:t>
            </a: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17/10/22 </a:t>
            </a:r>
          </a:p>
        </p:txBody>
      </p:sp>
      <p:sp>
        <p:nvSpPr>
          <p:cNvPr id="16" name="Título 1"/>
          <p:cNvSpPr txBox="1">
            <a:spLocks/>
          </p:cNvSpPr>
          <p:nvPr/>
        </p:nvSpPr>
        <p:spPr>
          <a:xfrm>
            <a:off x="942975" y="676182"/>
            <a:ext cx="5915025" cy="1208057"/>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400" b="1" dirty="0"/>
              <a:t>PROCURANDO CARACOL EM NOSSO QUINTAL</a:t>
            </a:r>
          </a:p>
          <a:p>
            <a:pPr algn="ctr"/>
            <a:endParaRPr lang="pt-BR" b="1" dirty="0"/>
          </a:p>
          <a:p>
            <a:pPr algn="ctr"/>
            <a:endParaRPr lang="pt-BR" b="1" dirty="0"/>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sp>
        <p:nvSpPr>
          <p:cNvPr id="3" name="CaixaDeTexto 2"/>
          <p:cNvSpPr txBox="1"/>
          <p:nvPr/>
        </p:nvSpPr>
        <p:spPr>
          <a:xfrm>
            <a:off x="689408" y="7317382"/>
            <a:ext cx="5692438" cy="369332"/>
          </a:xfrm>
          <a:prstGeom prst="rect">
            <a:avLst/>
          </a:prstGeom>
          <a:noFill/>
        </p:spPr>
        <p:txBody>
          <a:bodyPr wrap="square" rtlCol="0">
            <a:spAutoFit/>
          </a:bodyPr>
          <a:lstStyle/>
          <a:p>
            <a:pPr algn="just"/>
            <a:endParaRPr lang="pt-BR" dirty="0"/>
          </a:p>
        </p:txBody>
      </p:sp>
      <p:pic>
        <p:nvPicPr>
          <p:cNvPr id="4" name="Imagem 3" descr="Uma imagem contendo pessoa, criança, pequeno, menino&#10;&#10;Descrição gerada automaticamente">
            <a:extLst>
              <a:ext uri="{FF2B5EF4-FFF2-40B4-BE49-F238E27FC236}">
                <a16:creationId xmlns="" xmlns:a16="http://schemas.microsoft.com/office/drawing/2014/main" id="{AEB5D2E3-D58C-E459-DD66-153745DF87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970" y="1695530"/>
            <a:ext cx="2642845" cy="3535776"/>
          </a:xfrm>
          <a:prstGeom prst="rect">
            <a:avLst/>
          </a:prstGeom>
        </p:spPr>
      </p:pic>
      <p:pic>
        <p:nvPicPr>
          <p:cNvPr id="9" name="Imagem 8" descr="Criança segurando bebê no colo&#10;&#10;Descrição gerada automaticamente com confiança baixa">
            <a:extLst>
              <a:ext uri="{FF2B5EF4-FFF2-40B4-BE49-F238E27FC236}">
                <a16:creationId xmlns="" xmlns:a16="http://schemas.microsoft.com/office/drawing/2014/main" id="{3D350DA2-7ACA-C901-CACB-C1DD11FC6B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1142" y="5496465"/>
            <a:ext cx="2731376" cy="3641834"/>
          </a:xfrm>
          <a:prstGeom prst="rect">
            <a:avLst/>
          </a:prstGeom>
        </p:spPr>
      </p:pic>
      <p:sp>
        <p:nvSpPr>
          <p:cNvPr id="2" name="CaixaDeTexto 1"/>
          <p:cNvSpPr txBox="1"/>
          <p:nvPr/>
        </p:nvSpPr>
        <p:spPr>
          <a:xfrm>
            <a:off x="3379442" y="2318386"/>
            <a:ext cx="3213309" cy="1477328"/>
          </a:xfrm>
          <a:prstGeom prst="rect">
            <a:avLst/>
          </a:prstGeom>
          <a:noFill/>
        </p:spPr>
        <p:txBody>
          <a:bodyPr wrap="square" rtlCol="0">
            <a:spAutoFit/>
          </a:bodyPr>
          <a:lstStyle/>
          <a:p>
            <a:r>
              <a:rPr lang="pt-BR" dirty="0"/>
              <a:t>Após algum tempo o caracol ao ver que o caracol saiu de sua </a:t>
            </a:r>
            <a:r>
              <a:rPr lang="pt-BR" dirty="0" smtClean="0"/>
              <a:t>conchinha, </a:t>
            </a:r>
            <a:r>
              <a:rPr lang="pt-BR" dirty="0"/>
              <a:t>L.S diz com empolgação “ Apareceu </a:t>
            </a:r>
            <a:r>
              <a:rPr lang="pt-BR" dirty="0" err="1"/>
              <a:t>prô</a:t>
            </a:r>
            <a:r>
              <a:rPr lang="pt-BR" dirty="0"/>
              <a:t>!, apareceu </a:t>
            </a:r>
            <a:r>
              <a:rPr lang="pt-BR" dirty="0" err="1"/>
              <a:t>prô</a:t>
            </a:r>
            <a:r>
              <a:rPr lang="pt-BR" dirty="0"/>
              <a:t>!”</a:t>
            </a:r>
          </a:p>
        </p:txBody>
      </p:sp>
      <p:sp>
        <p:nvSpPr>
          <p:cNvPr id="7" name="CaixaDeTexto 6"/>
          <p:cNvSpPr txBox="1"/>
          <p:nvPr/>
        </p:nvSpPr>
        <p:spPr>
          <a:xfrm>
            <a:off x="301253" y="6358729"/>
            <a:ext cx="3399889" cy="1477328"/>
          </a:xfrm>
          <a:prstGeom prst="rect">
            <a:avLst/>
          </a:prstGeom>
          <a:noFill/>
        </p:spPr>
        <p:txBody>
          <a:bodyPr wrap="square" rtlCol="0">
            <a:spAutoFit/>
          </a:bodyPr>
          <a:lstStyle/>
          <a:p>
            <a:r>
              <a:rPr lang="pt-BR" dirty="0" smtClean="0"/>
              <a:t>“Até </a:t>
            </a:r>
            <a:r>
              <a:rPr lang="pt-BR" dirty="0"/>
              <a:t>que enfim apareceu” </a:t>
            </a:r>
            <a:r>
              <a:rPr lang="pt-BR" dirty="0" smtClean="0"/>
              <a:t>C.E</a:t>
            </a:r>
          </a:p>
          <a:p>
            <a:endParaRPr lang="pt-BR" dirty="0"/>
          </a:p>
          <a:p>
            <a:r>
              <a:rPr lang="pt-BR" dirty="0"/>
              <a:t>Empolgado J.M diz “ o caracol apareceu!”</a:t>
            </a:r>
          </a:p>
          <a:p>
            <a:endParaRPr lang="pt-BR" dirty="0"/>
          </a:p>
        </p:txBody>
      </p:sp>
    </p:spTree>
    <p:extLst>
      <p:ext uri="{BB962C8B-B14F-4D97-AF65-F5344CB8AC3E}">
        <p14:creationId xmlns:p14="http://schemas.microsoft.com/office/powerpoint/2010/main" val="20552251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49288"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dirty="0"/>
              <a:t>Mãos que são curiosas; Mãos que investigam; Mãos que pegam.</a:t>
            </a:r>
          </a:p>
          <a:p>
            <a:pPr algn="just"/>
            <a:r>
              <a:rPr lang="pt-BR" dirty="0"/>
              <a:t>	Essas mãos que tem muita sensibilidade, que para sentir precisa pegar, apear, colocar na boca e amassar</a:t>
            </a: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17/10/22 </a:t>
            </a:r>
          </a:p>
        </p:txBody>
      </p:sp>
      <p:sp>
        <p:nvSpPr>
          <p:cNvPr id="16" name="Título 1"/>
          <p:cNvSpPr txBox="1">
            <a:spLocks/>
          </p:cNvSpPr>
          <p:nvPr/>
        </p:nvSpPr>
        <p:spPr>
          <a:xfrm>
            <a:off x="942975" y="693726"/>
            <a:ext cx="5915025" cy="1208057"/>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400" b="1" dirty="0"/>
              <a:t>PROCURANDO CARACOL EM NOSSO QUINTAL</a:t>
            </a:r>
          </a:p>
          <a:p>
            <a:pPr algn="ctr"/>
            <a:endParaRPr lang="pt-BR" b="1" dirty="0"/>
          </a:p>
          <a:p>
            <a:pPr algn="ctr"/>
            <a:endParaRPr lang="pt-BR" b="1" dirty="0"/>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sp>
        <p:nvSpPr>
          <p:cNvPr id="3" name="CaixaDeTexto 2"/>
          <p:cNvSpPr txBox="1"/>
          <p:nvPr/>
        </p:nvSpPr>
        <p:spPr>
          <a:xfrm>
            <a:off x="689408" y="7317382"/>
            <a:ext cx="5692438" cy="369332"/>
          </a:xfrm>
          <a:prstGeom prst="rect">
            <a:avLst/>
          </a:prstGeom>
          <a:noFill/>
        </p:spPr>
        <p:txBody>
          <a:bodyPr wrap="square" rtlCol="0">
            <a:spAutoFit/>
          </a:bodyPr>
          <a:lstStyle/>
          <a:p>
            <a:pPr algn="just"/>
            <a:endParaRPr lang="pt-BR" dirty="0"/>
          </a:p>
        </p:txBody>
      </p:sp>
      <p:pic>
        <p:nvPicPr>
          <p:cNvPr id="6" name="Imagem 5" descr="Criança sentada no chão ao lado de menino&#10;&#10;Descrição gerada automaticamente com confiança baixa">
            <a:extLst>
              <a:ext uri="{FF2B5EF4-FFF2-40B4-BE49-F238E27FC236}">
                <a16:creationId xmlns="" xmlns:a16="http://schemas.microsoft.com/office/drawing/2014/main" id="{3947AB12-F475-D197-F699-73E798DED1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4356" y="1792786"/>
            <a:ext cx="4243918" cy="5415599"/>
          </a:xfrm>
          <a:prstGeom prst="rect">
            <a:avLst/>
          </a:prstGeom>
        </p:spPr>
      </p:pic>
      <p:sp>
        <p:nvSpPr>
          <p:cNvPr id="5" name="CaixaDeTexto 4"/>
          <p:cNvSpPr txBox="1"/>
          <p:nvPr/>
        </p:nvSpPr>
        <p:spPr>
          <a:xfrm>
            <a:off x="802032" y="7686714"/>
            <a:ext cx="5467190" cy="1477328"/>
          </a:xfrm>
          <a:prstGeom prst="rect">
            <a:avLst/>
          </a:prstGeom>
          <a:noFill/>
        </p:spPr>
        <p:txBody>
          <a:bodyPr wrap="square" rtlCol="0">
            <a:spAutoFit/>
          </a:bodyPr>
          <a:lstStyle/>
          <a:p>
            <a:r>
              <a:rPr lang="pt-BR" dirty="0"/>
              <a:t>M.S segura um </a:t>
            </a:r>
            <a:r>
              <a:rPr lang="pt-BR" dirty="0" smtClean="0"/>
              <a:t>caracol e questiona a educadora</a:t>
            </a:r>
          </a:p>
          <a:p>
            <a:r>
              <a:rPr lang="pt-BR" dirty="0" smtClean="0"/>
              <a:t> </a:t>
            </a:r>
          </a:p>
          <a:p>
            <a:r>
              <a:rPr lang="pt-BR" dirty="0" smtClean="0"/>
              <a:t>“</a:t>
            </a:r>
            <a:r>
              <a:rPr lang="pt-BR" dirty="0" err="1"/>
              <a:t>prô</a:t>
            </a:r>
            <a:r>
              <a:rPr lang="pt-BR" dirty="0"/>
              <a:t> porque ele não está saindo?” logo em seguida percebe que lentamente o caracol sai de seu casco e alegremente diz “ele está saindo”</a:t>
            </a:r>
          </a:p>
        </p:txBody>
      </p:sp>
    </p:spTree>
    <p:extLst>
      <p:ext uri="{BB962C8B-B14F-4D97-AF65-F5344CB8AC3E}">
        <p14:creationId xmlns:p14="http://schemas.microsoft.com/office/powerpoint/2010/main" val="42267882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49288"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dirty="0"/>
              <a:t>Mãos que são curiosas; Mãos que investigam; Mãos que pegam.</a:t>
            </a:r>
          </a:p>
          <a:p>
            <a:pPr algn="just"/>
            <a:r>
              <a:rPr lang="pt-BR" dirty="0"/>
              <a:t>	Essas mãos que tem muita sensibilidade, que para sentir precisa pegar, apertar, colocar na boca e amassar</a:t>
            </a: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17/10/22 </a:t>
            </a:r>
          </a:p>
        </p:txBody>
      </p:sp>
      <p:sp>
        <p:nvSpPr>
          <p:cNvPr id="16" name="Título 1"/>
          <p:cNvSpPr txBox="1">
            <a:spLocks/>
          </p:cNvSpPr>
          <p:nvPr/>
        </p:nvSpPr>
        <p:spPr>
          <a:xfrm>
            <a:off x="466821" y="925586"/>
            <a:ext cx="5915025" cy="1208057"/>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400" b="1" dirty="0"/>
              <a:t>PROCURANDO CARACOL EM NOSSO QUINTAL</a:t>
            </a:r>
          </a:p>
          <a:p>
            <a:pPr algn="ctr"/>
            <a:endParaRPr lang="pt-BR" b="1" dirty="0"/>
          </a:p>
          <a:p>
            <a:pPr algn="ctr"/>
            <a:endParaRPr lang="pt-BR" b="1" dirty="0"/>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sp>
        <p:nvSpPr>
          <p:cNvPr id="3" name="CaixaDeTexto 2"/>
          <p:cNvSpPr txBox="1"/>
          <p:nvPr/>
        </p:nvSpPr>
        <p:spPr>
          <a:xfrm>
            <a:off x="689408" y="7317382"/>
            <a:ext cx="5692438" cy="369332"/>
          </a:xfrm>
          <a:prstGeom prst="rect">
            <a:avLst/>
          </a:prstGeom>
          <a:noFill/>
        </p:spPr>
        <p:txBody>
          <a:bodyPr wrap="square" rtlCol="0">
            <a:spAutoFit/>
          </a:bodyPr>
          <a:lstStyle/>
          <a:p>
            <a:pPr algn="just"/>
            <a:endParaRPr lang="pt-BR" dirty="0"/>
          </a:p>
        </p:txBody>
      </p:sp>
      <p:pic>
        <p:nvPicPr>
          <p:cNvPr id="12" name="Imagem 11" descr="Menino deitado no chão&#10;&#10;Descrição gerada automaticamente com confiança baixa">
            <a:extLst>
              <a:ext uri="{FF2B5EF4-FFF2-40B4-BE49-F238E27FC236}">
                <a16:creationId xmlns="" xmlns:a16="http://schemas.microsoft.com/office/drawing/2014/main" id="{55466EE1-6E5C-5C19-86AD-1FB2C57EC0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461" y="1952781"/>
            <a:ext cx="4723744" cy="5769127"/>
          </a:xfrm>
          <a:prstGeom prst="rect">
            <a:avLst/>
          </a:prstGeom>
        </p:spPr>
      </p:pic>
      <p:sp>
        <p:nvSpPr>
          <p:cNvPr id="4" name="CaixaDeTexto 3"/>
          <p:cNvSpPr txBox="1"/>
          <p:nvPr/>
        </p:nvSpPr>
        <p:spPr>
          <a:xfrm>
            <a:off x="1538615" y="8089089"/>
            <a:ext cx="5319385" cy="646331"/>
          </a:xfrm>
          <a:prstGeom prst="rect">
            <a:avLst/>
          </a:prstGeom>
          <a:noFill/>
        </p:spPr>
        <p:txBody>
          <a:bodyPr wrap="square" rtlCol="0">
            <a:spAutoFit/>
          </a:bodyPr>
          <a:lstStyle/>
          <a:p>
            <a:r>
              <a:rPr lang="pt-BR" dirty="0" smtClean="0"/>
              <a:t>“Olha </a:t>
            </a:r>
            <a:r>
              <a:rPr lang="pt-BR" dirty="0"/>
              <a:t>como ele é divertido” diz M.S</a:t>
            </a:r>
          </a:p>
          <a:p>
            <a:endParaRPr lang="pt-BR" dirty="0"/>
          </a:p>
        </p:txBody>
      </p:sp>
    </p:spTree>
    <p:extLst>
      <p:ext uri="{BB962C8B-B14F-4D97-AF65-F5344CB8AC3E}">
        <p14:creationId xmlns:p14="http://schemas.microsoft.com/office/powerpoint/2010/main" val="14796583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65036" y="151810"/>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p:cNvSpPr>
            <a:spLocks noGrp="1"/>
          </p:cNvSpPr>
          <p:nvPr>
            <p:ph type="title"/>
          </p:nvPr>
        </p:nvSpPr>
        <p:spPr>
          <a:xfrm>
            <a:off x="327607" y="1249329"/>
            <a:ext cx="5915025" cy="6208111"/>
          </a:xfrm>
        </p:spPr>
        <p:txBody>
          <a:bodyPr>
            <a:normAutofit fontScale="90000"/>
          </a:bodyPr>
          <a:lstStyle/>
          <a:p>
            <a:r>
              <a:rPr lang="pt-BR" sz="2800" b="1" dirty="0" smtClean="0">
                <a:solidFill>
                  <a:schemeClr val="tx1"/>
                </a:solidFill>
              </a:rPr>
              <a:t>Crianças </a:t>
            </a:r>
            <a:r>
              <a:rPr lang="pt-BR" sz="2800" b="1" dirty="0">
                <a:solidFill>
                  <a:schemeClr val="tx1"/>
                </a:solidFill>
              </a:rPr>
              <a:t>Mini Maternal </a:t>
            </a:r>
            <a:br>
              <a:rPr lang="pt-BR" sz="2800" b="1" dirty="0">
                <a:solidFill>
                  <a:schemeClr val="tx1"/>
                </a:solidFill>
              </a:rPr>
            </a:br>
            <a:r>
              <a:rPr lang="pt-BR" sz="2200" b="1" dirty="0">
                <a:solidFill>
                  <a:schemeClr val="tx1"/>
                </a:solidFill>
              </a:rPr>
              <a:t/>
            </a:r>
            <a:br>
              <a:rPr lang="pt-BR" sz="2200" b="1" dirty="0">
                <a:solidFill>
                  <a:schemeClr val="tx1"/>
                </a:solidFill>
              </a:rPr>
            </a:br>
            <a:r>
              <a:rPr lang="pt-BR" sz="2200" dirty="0"/>
              <a:t>Catarina </a:t>
            </a:r>
            <a:r>
              <a:rPr lang="pt-BR" sz="2200" dirty="0" err="1"/>
              <a:t>Senerchia</a:t>
            </a:r>
            <a:r>
              <a:rPr lang="pt-BR" sz="2200" dirty="0"/>
              <a:t> Estrela </a:t>
            </a:r>
            <a:br>
              <a:rPr lang="pt-BR" sz="2200" dirty="0"/>
            </a:br>
            <a:r>
              <a:rPr lang="pt-BR" sz="2200" dirty="0"/>
              <a:t>Clara </a:t>
            </a:r>
            <a:r>
              <a:rPr lang="pt-BR" sz="2200" dirty="0" err="1"/>
              <a:t>Munoz</a:t>
            </a:r>
            <a:r>
              <a:rPr lang="pt-BR" sz="2200" dirty="0"/>
              <a:t> Cavalcanti </a:t>
            </a:r>
            <a:br>
              <a:rPr lang="pt-BR" sz="2200" dirty="0"/>
            </a:br>
            <a:r>
              <a:rPr lang="pt-BR" sz="2200" dirty="0"/>
              <a:t>Estela </a:t>
            </a:r>
            <a:r>
              <a:rPr lang="pt-BR" sz="2200" dirty="0" err="1"/>
              <a:t>Romagnani</a:t>
            </a:r>
            <a:r>
              <a:rPr lang="pt-BR" sz="2200" dirty="0"/>
              <a:t> </a:t>
            </a:r>
            <a:r>
              <a:rPr lang="pt-BR" sz="2200" dirty="0" err="1"/>
              <a:t>Delite</a:t>
            </a:r>
            <a:r>
              <a:rPr lang="pt-BR" sz="2200" dirty="0"/>
              <a:t/>
            </a:r>
            <a:br>
              <a:rPr lang="pt-BR" sz="2200" dirty="0"/>
            </a:br>
            <a:r>
              <a:rPr lang="pt-BR" sz="2200" dirty="0"/>
              <a:t>Gustavo </a:t>
            </a:r>
            <a:r>
              <a:rPr lang="pt-BR" sz="2200" dirty="0" err="1"/>
              <a:t>Cocuzza</a:t>
            </a:r>
            <a:r>
              <a:rPr lang="pt-BR" sz="2200" dirty="0"/>
              <a:t> Pereira </a:t>
            </a:r>
            <a:br>
              <a:rPr lang="pt-BR" sz="2200" dirty="0"/>
            </a:br>
            <a:r>
              <a:rPr lang="pt-BR" sz="2200" dirty="0"/>
              <a:t>Heitor Avelar </a:t>
            </a:r>
            <a:r>
              <a:rPr lang="pt-BR" sz="2200" dirty="0" err="1"/>
              <a:t>Caramasqui</a:t>
            </a:r>
            <a:r>
              <a:rPr lang="pt-BR" sz="2200" dirty="0"/>
              <a:t> </a:t>
            </a:r>
            <a:br>
              <a:rPr lang="pt-BR" sz="2200" dirty="0"/>
            </a:br>
            <a:r>
              <a:rPr lang="pt-BR" sz="2200" dirty="0"/>
              <a:t>Joaquim correia Maluly </a:t>
            </a:r>
            <a:br>
              <a:rPr lang="pt-BR" sz="2200" dirty="0"/>
            </a:br>
            <a:r>
              <a:rPr lang="pt-BR" sz="2200" dirty="0"/>
              <a:t>José Ricardo Albuquerque Prado</a:t>
            </a:r>
            <a:br>
              <a:rPr lang="pt-BR" sz="2200" dirty="0"/>
            </a:br>
            <a:r>
              <a:rPr lang="pt-BR" sz="2200" dirty="0"/>
              <a:t>Lorena de Souza Santos</a:t>
            </a:r>
            <a:br>
              <a:rPr lang="pt-BR" sz="2200" dirty="0"/>
            </a:br>
            <a:r>
              <a:rPr lang="pt-BR" sz="2200" dirty="0"/>
              <a:t>Luna Montenegro Araújo Vidal </a:t>
            </a:r>
            <a:br>
              <a:rPr lang="pt-BR" sz="2200" dirty="0"/>
            </a:br>
            <a:r>
              <a:rPr lang="pt-BR" sz="2200" dirty="0"/>
              <a:t>Malu Marchioro Muller</a:t>
            </a:r>
            <a:br>
              <a:rPr lang="pt-BR" sz="2200" dirty="0"/>
            </a:br>
            <a:r>
              <a:rPr lang="pt-BR" sz="2200" dirty="0"/>
              <a:t>Matheus Roman </a:t>
            </a:r>
            <a:r>
              <a:rPr lang="pt-BR" sz="2200" dirty="0" err="1"/>
              <a:t>Apparicio</a:t>
            </a:r>
            <a:r>
              <a:rPr lang="pt-BR" sz="2200" dirty="0"/>
              <a:t/>
            </a:r>
            <a:br>
              <a:rPr lang="pt-BR" sz="2200" dirty="0"/>
            </a:br>
            <a:r>
              <a:rPr lang="pt-BR" sz="2200" dirty="0"/>
              <a:t>Matheus </a:t>
            </a:r>
            <a:r>
              <a:rPr lang="pt-BR" sz="2200" dirty="0" err="1"/>
              <a:t>Taconelli</a:t>
            </a:r>
            <a:r>
              <a:rPr lang="pt-BR" sz="2200" dirty="0"/>
              <a:t> </a:t>
            </a:r>
            <a:br>
              <a:rPr lang="pt-BR" sz="2200" dirty="0"/>
            </a:br>
            <a:r>
              <a:rPr lang="pt-BR" sz="2200" dirty="0"/>
              <a:t>Murilo Couto dos Santos </a:t>
            </a:r>
            <a:br>
              <a:rPr lang="pt-BR" sz="2200" dirty="0"/>
            </a:br>
            <a:r>
              <a:rPr lang="pt-BR" sz="2200" dirty="0" err="1"/>
              <a:t>Zaara</a:t>
            </a:r>
            <a:r>
              <a:rPr lang="pt-BR" sz="2200" dirty="0"/>
              <a:t> Lima de Jesus </a:t>
            </a:r>
            <a:r>
              <a:rPr lang="pt-BR" sz="2200" dirty="0" err="1"/>
              <a:t>Shahzad</a:t>
            </a:r>
            <a:r>
              <a:rPr lang="pt-BR" sz="2200" dirty="0"/>
              <a:t> </a:t>
            </a:r>
            <a:r>
              <a:rPr lang="pt-BR" sz="2200" b="1" dirty="0"/>
              <a:t/>
            </a:r>
            <a:br>
              <a:rPr lang="pt-BR" sz="2200" b="1" dirty="0"/>
            </a:br>
            <a:r>
              <a:rPr lang="pt-BR" sz="2200" dirty="0"/>
              <a:t/>
            </a:r>
            <a:br>
              <a:rPr lang="pt-BR" sz="2200" dirty="0"/>
            </a:br>
            <a:r>
              <a:rPr lang="pt-BR" sz="2200" dirty="0"/>
              <a:t/>
            </a:r>
            <a:br>
              <a:rPr lang="pt-BR" sz="2200" dirty="0"/>
            </a:br>
            <a:r>
              <a:rPr lang="pt-BR" sz="2800" b="1" dirty="0">
                <a:solidFill>
                  <a:schemeClr val="tx1"/>
                </a:solidFill>
              </a:rPr>
              <a:t>Educadora</a:t>
            </a:r>
            <a:r>
              <a:rPr lang="pt-BR" sz="2800" b="1" dirty="0"/>
              <a:t/>
            </a:r>
            <a:br>
              <a:rPr lang="pt-BR" sz="2800" b="1" dirty="0"/>
            </a:br>
            <a:r>
              <a:rPr lang="pt-BR" sz="2400" dirty="0"/>
              <a:t>Beatriz de Lima Silva</a:t>
            </a:r>
            <a:br>
              <a:rPr lang="pt-BR" sz="2400" dirty="0"/>
            </a:br>
            <a:r>
              <a:rPr lang="pt-BR" sz="2400" dirty="0"/>
              <a:t/>
            </a:r>
            <a:br>
              <a:rPr lang="pt-BR" sz="2400" dirty="0"/>
            </a:br>
            <a:r>
              <a:rPr lang="pt-BR" sz="3200" b="1" dirty="0">
                <a:solidFill>
                  <a:schemeClr val="tx1"/>
                </a:solidFill>
              </a:rPr>
              <a:t>Auxiliar</a:t>
            </a:r>
            <a:r>
              <a:rPr lang="pt-BR" sz="2400" b="1" dirty="0"/>
              <a:t/>
            </a:r>
            <a:br>
              <a:rPr lang="pt-BR" sz="2400" b="1" dirty="0"/>
            </a:br>
            <a:r>
              <a:rPr lang="pt-BR" sz="2400" dirty="0"/>
              <a:t>Bianca Figueiredo da Conceição</a:t>
            </a:r>
            <a:endParaRPr lang="pt-BR" sz="2200" dirty="0"/>
          </a:p>
        </p:txBody>
      </p:sp>
    </p:spTree>
    <p:extLst>
      <p:ext uri="{BB962C8B-B14F-4D97-AF65-F5344CB8AC3E}">
        <p14:creationId xmlns:p14="http://schemas.microsoft.com/office/powerpoint/2010/main" val="14494934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49288"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dirty="0"/>
              <a:t>Mãos que são curiosas; Mãos que investigam; Mãos que pegam.</a:t>
            </a:r>
          </a:p>
          <a:p>
            <a:pPr algn="just"/>
            <a:r>
              <a:rPr lang="pt-BR" dirty="0"/>
              <a:t>	Essas mãos que tem muita sensibilidade, que para sentir precisa pegar, apertar, colocar na boca e amassar</a:t>
            </a: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17/10/22 </a:t>
            </a:r>
          </a:p>
        </p:txBody>
      </p:sp>
      <p:sp>
        <p:nvSpPr>
          <p:cNvPr id="16" name="Título 1"/>
          <p:cNvSpPr txBox="1">
            <a:spLocks/>
          </p:cNvSpPr>
          <p:nvPr/>
        </p:nvSpPr>
        <p:spPr>
          <a:xfrm>
            <a:off x="466821" y="925586"/>
            <a:ext cx="5915025" cy="1208057"/>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400" b="1" dirty="0"/>
              <a:t>PROCURANDO CARACOL EM NOSSO QUINTAL</a:t>
            </a:r>
          </a:p>
          <a:p>
            <a:pPr algn="ctr"/>
            <a:endParaRPr lang="pt-BR" b="1" dirty="0"/>
          </a:p>
          <a:p>
            <a:pPr algn="ctr"/>
            <a:endParaRPr lang="pt-BR" b="1" dirty="0"/>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sp>
        <p:nvSpPr>
          <p:cNvPr id="3" name="CaixaDeTexto 2"/>
          <p:cNvSpPr txBox="1"/>
          <p:nvPr/>
        </p:nvSpPr>
        <p:spPr>
          <a:xfrm>
            <a:off x="689408" y="7317382"/>
            <a:ext cx="5692438" cy="369332"/>
          </a:xfrm>
          <a:prstGeom prst="rect">
            <a:avLst/>
          </a:prstGeom>
          <a:noFill/>
        </p:spPr>
        <p:txBody>
          <a:bodyPr wrap="square" rtlCol="0">
            <a:spAutoFit/>
          </a:bodyPr>
          <a:lstStyle/>
          <a:p>
            <a:pPr algn="just"/>
            <a:endParaRPr lang="pt-BR" dirty="0"/>
          </a:p>
        </p:txBody>
      </p:sp>
      <p:pic>
        <p:nvPicPr>
          <p:cNvPr id="5" name="Imagem 4" descr="Uma imagem contendo pessoa, criança, menino, pequeno&#10;&#10;Descrição gerada automaticamente">
            <a:extLst>
              <a:ext uri="{FF2B5EF4-FFF2-40B4-BE49-F238E27FC236}">
                <a16:creationId xmlns="" xmlns:a16="http://schemas.microsoft.com/office/drawing/2014/main" id="{F6ACDE26-9952-D820-1511-F7613C9BEB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960" y="1895683"/>
            <a:ext cx="2981817" cy="3975756"/>
          </a:xfrm>
          <a:prstGeom prst="rect">
            <a:avLst/>
          </a:prstGeom>
        </p:spPr>
      </p:pic>
      <p:pic>
        <p:nvPicPr>
          <p:cNvPr id="10" name="Imagem 9" descr="Criança sentada no chão&#10;&#10;Descrição gerada automaticamente com confiança baixa">
            <a:extLst>
              <a:ext uri="{FF2B5EF4-FFF2-40B4-BE49-F238E27FC236}">
                <a16:creationId xmlns="" xmlns:a16="http://schemas.microsoft.com/office/drawing/2014/main" id="{ACFC36B7-32ED-3B23-58EC-FB1AB69F83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5627" y="5567464"/>
            <a:ext cx="2972413" cy="3963217"/>
          </a:xfrm>
          <a:prstGeom prst="rect">
            <a:avLst/>
          </a:prstGeom>
        </p:spPr>
      </p:pic>
      <p:sp>
        <p:nvSpPr>
          <p:cNvPr id="6" name="CaixaDeTexto 5"/>
          <p:cNvSpPr txBox="1"/>
          <p:nvPr/>
        </p:nvSpPr>
        <p:spPr>
          <a:xfrm>
            <a:off x="353190" y="5763397"/>
            <a:ext cx="3068232" cy="3693319"/>
          </a:xfrm>
          <a:prstGeom prst="rect">
            <a:avLst/>
          </a:prstGeom>
          <a:noFill/>
        </p:spPr>
        <p:txBody>
          <a:bodyPr wrap="square" rtlCol="0">
            <a:spAutoFit/>
          </a:bodyPr>
          <a:lstStyle/>
          <a:p>
            <a:endParaRPr lang="pt-BR" dirty="0"/>
          </a:p>
          <a:p>
            <a:r>
              <a:rPr lang="pt-BR" dirty="0"/>
              <a:t>“ E</a:t>
            </a:r>
            <a:r>
              <a:rPr lang="pt-BR" dirty="0" smtClean="0"/>
              <a:t>le </a:t>
            </a:r>
            <a:r>
              <a:rPr lang="pt-BR" dirty="0"/>
              <a:t>entra na casa dele, essa é a casa dele, é de flor” </a:t>
            </a:r>
            <a:r>
              <a:rPr lang="pt-BR" dirty="0" err="1"/>
              <a:t>L.S</a:t>
            </a:r>
            <a:r>
              <a:rPr lang="pt-BR" dirty="0"/>
              <a:t> </a:t>
            </a:r>
            <a:endParaRPr lang="pt-BR" dirty="0" smtClean="0"/>
          </a:p>
          <a:p>
            <a:endParaRPr lang="pt-BR" dirty="0"/>
          </a:p>
          <a:p>
            <a:r>
              <a:rPr lang="pt-BR" dirty="0" smtClean="0"/>
              <a:t>“Olha </a:t>
            </a:r>
            <a:r>
              <a:rPr lang="pt-BR" dirty="0"/>
              <a:t>o caracol </a:t>
            </a:r>
            <a:r>
              <a:rPr lang="pt-BR" dirty="0" err="1"/>
              <a:t>prô</a:t>
            </a:r>
            <a:r>
              <a:rPr lang="pt-BR" dirty="0" smtClean="0"/>
              <a:t>” C.E</a:t>
            </a:r>
          </a:p>
          <a:p>
            <a:endParaRPr lang="pt-BR" dirty="0"/>
          </a:p>
          <a:p>
            <a:r>
              <a:rPr lang="pt-BR" dirty="0"/>
              <a:t>“ </a:t>
            </a:r>
            <a:r>
              <a:rPr lang="pt-BR" dirty="0" smtClean="0"/>
              <a:t>Outro </a:t>
            </a:r>
            <a:r>
              <a:rPr lang="pt-BR" dirty="0"/>
              <a:t>caracol está saindo” </a:t>
            </a:r>
            <a:r>
              <a:rPr lang="pt-BR" dirty="0" err="1" smtClean="0"/>
              <a:t>L.V</a:t>
            </a:r>
            <a:endParaRPr lang="pt-BR" dirty="0" smtClean="0"/>
          </a:p>
          <a:p>
            <a:endParaRPr lang="pt-BR" dirty="0"/>
          </a:p>
          <a:p>
            <a:r>
              <a:rPr lang="pt-BR" dirty="0"/>
              <a:t>“Ele não tem boca, ele não fala</a:t>
            </a:r>
            <a:r>
              <a:rPr lang="pt-BR" dirty="0" smtClean="0"/>
              <a:t>”. </a:t>
            </a:r>
            <a:r>
              <a:rPr lang="pt-BR" dirty="0"/>
              <a:t>M.S</a:t>
            </a:r>
          </a:p>
          <a:p>
            <a:endParaRPr lang="pt-BR" dirty="0"/>
          </a:p>
        </p:txBody>
      </p:sp>
      <p:sp>
        <p:nvSpPr>
          <p:cNvPr id="7" name="CaixaDeTexto 6"/>
          <p:cNvSpPr txBox="1"/>
          <p:nvPr/>
        </p:nvSpPr>
        <p:spPr>
          <a:xfrm>
            <a:off x="3713136" y="2383047"/>
            <a:ext cx="2668710" cy="2308324"/>
          </a:xfrm>
          <a:prstGeom prst="rect">
            <a:avLst/>
          </a:prstGeom>
          <a:noFill/>
        </p:spPr>
        <p:txBody>
          <a:bodyPr wrap="square" rtlCol="0">
            <a:spAutoFit/>
          </a:bodyPr>
          <a:lstStyle/>
          <a:p>
            <a:pPr algn="just"/>
            <a:r>
              <a:rPr lang="pt-BR" dirty="0" smtClean="0"/>
              <a:t>“Olha </a:t>
            </a:r>
            <a:r>
              <a:rPr lang="pt-BR" dirty="0"/>
              <a:t>como ele é divertido” diz </a:t>
            </a:r>
            <a:r>
              <a:rPr lang="pt-BR" dirty="0" smtClean="0"/>
              <a:t>M.S</a:t>
            </a:r>
          </a:p>
          <a:p>
            <a:pPr algn="just"/>
            <a:endParaRPr lang="pt-BR" dirty="0"/>
          </a:p>
          <a:p>
            <a:pPr algn="just"/>
            <a:r>
              <a:rPr lang="pt-BR" dirty="0" smtClean="0"/>
              <a:t>“Olha </a:t>
            </a:r>
            <a:r>
              <a:rPr lang="pt-BR" dirty="0"/>
              <a:t>ele afundou” diz J.M ao ver que o caracol havia entrado em seu casco</a:t>
            </a:r>
          </a:p>
          <a:p>
            <a:pPr algn="just"/>
            <a:endParaRPr lang="pt-BR" dirty="0"/>
          </a:p>
        </p:txBody>
      </p:sp>
    </p:spTree>
    <p:extLst>
      <p:ext uri="{BB962C8B-B14F-4D97-AF65-F5344CB8AC3E}">
        <p14:creationId xmlns:p14="http://schemas.microsoft.com/office/powerpoint/2010/main" val="33453070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49288"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dirty="0"/>
              <a:t>Mãos que são curiosas; Mãos que investigam; Mãos que pegam.</a:t>
            </a:r>
          </a:p>
          <a:p>
            <a:pPr algn="just"/>
            <a:r>
              <a:rPr lang="pt-BR" dirty="0"/>
              <a:t>	Essas mãos que tem muita sensibilidade, que para sentir precisa pegar, apertar, colocar na boca e amassar</a:t>
            </a: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21/10/22 </a:t>
            </a:r>
          </a:p>
        </p:txBody>
      </p:sp>
      <p:sp>
        <p:nvSpPr>
          <p:cNvPr id="16" name="Título 1"/>
          <p:cNvSpPr txBox="1">
            <a:spLocks/>
          </p:cNvSpPr>
          <p:nvPr/>
        </p:nvSpPr>
        <p:spPr>
          <a:xfrm>
            <a:off x="466821" y="925586"/>
            <a:ext cx="5915025" cy="1208057"/>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800" b="1" dirty="0"/>
              <a:t>CONHECENDO A MINHOCA </a:t>
            </a:r>
          </a:p>
          <a:p>
            <a:pPr algn="ctr"/>
            <a:endParaRPr lang="pt-BR" b="1" dirty="0"/>
          </a:p>
          <a:p>
            <a:pPr algn="ctr"/>
            <a:endParaRPr lang="pt-BR" b="1" dirty="0"/>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sp>
        <p:nvSpPr>
          <p:cNvPr id="3" name="CaixaDeTexto 2"/>
          <p:cNvSpPr txBox="1"/>
          <p:nvPr/>
        </p:nvSpPr>
        <p:spPr>
          <a:xfrm>
            <a:off x="689408" y="7317382"/>
            <a:ext cx="5692438" cy="369332"/>
          </a:xfrm>
          <a:prstGeom prst="rect">
            <a:avLst/>
          </a:prstGeom>
          <a:noFill/>
        </p:spPr>
        <p:txBody>
          <a:bodyPr wrap="square" rtlCol="0">
            <a:spAutoFit/>
          </a:bodyPr>
          <a:lstStyle/>
          <a:p>
            <a:pPr algn="just"/>
            <a:endParaRPr lang="pt-BR" dirty="0"/>
          </a:p>
        </p:txBody>
      </p:sp>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184" y="1444703"/>
            <a:ext cx="6256298" cy="4692224"/>
          </a:xfrm>
          <a:prstGeom prst="rect">
            <a:avLst/>
          </a:prstGeom>
        </p:spPr>
      </p:pic>
      <p:sp>
        <p:nvSpPr>
          <p:cNvPr id="2" name="CaixaDeTexto 1">
            <a:extLst>
              <a:ext uri="{FF2B5EF4-FFF2-40B4-BE49-F238E27FC236}">
                <a16:creationId xmlns="" xmlns:a16="http://schemas.microsoft.com/office/drawing/2014/main" id="{73A43EC8-12EB-F924-A0CC-FC51DB086C40}"/>
              </a:ext>
            </a:extLst>
          </p:cNvPr>
          <p:cNvSpPr txBox="1"/>
          <p:nvPr/>
        </p:nvSpPr>
        <p:spPr>
          <a:xfrm>
            <a:off x="476154" y="6698974"/>
            <a:ext cx="5905692" cy="2308324"/>
          </a:xfrm>
          <a:prstGeom prst="rect">
            <a:avLst/>
          </a:prstGeom>
          <a:noFill/>
        </p:spPr>
        <p:txBody>
          <a:bodyPr wrap="square" rtlCol="0">
            <a:spAutoFit/>
          </a:bodyPr>
          <a:lstStyle/>
          <a:p>
            <a:pPr algn="r"/>
            <a:r>
              <a:rPr lang="pt-BR" dirty="0"/>
              <a:t>⁠As crianças não precisam atingir uma certa idade e nem precisam de professores para começar a aprender. A partir do nascimento, já são construtoras de conhecimento. Levantam problemas difíceis e abstratos e tratam por si próprias de descobrir respostas para eles.</a:t>
            </a:r>
          </a:p>
          <a:p>
            <a:pPr algn="r"/>
            <a:r>
              <a:rPr lang="pt-BR" dirty="0" err="1">
                <a:hlinkClick r:id="rId4"/>
              </a:rPr>
              <a:t>Emilia</a:t>
            </a:r>
            <a:r>
              <a:rPr lang="pt-BR" dirty="0">
                <a:hlinkClick r:id="rId4"/>
              </a:rPr>
              <a:t> Ferreiro </a:t>
            </a:r>
            <a:endParaRPr lang="pt-BR" dirty="0"/>
          </a:p>
          <a:p>
            <a:endParaRPr lang="pt-BR" dirty="0"/>
          </a:p>
        </p:txBody>
      </p:sp>
    </p:spTree>
    <p:extLst>
      <p:ext uri="{BB962C8B-B14F-4D97-AF65-F5344CB8AC3E}">
        <p14:creationId xmlns:p14="http://schemas.microsoft.com/office/powerpoint/2010/main" val="11943086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49289" y="102831"/>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dirty="0"/>
              <a:t>Mãos que são curiosas; Mãos que investigam; Mãos que pegam.</a:t>
            </a:r>
          </a:p>
          <a:p>
            <a:pPr algn="just"/>
            <a:r>
              <a:rPr lang="pt-BR" dirty="0"/>
              <a:t>	Essas mãos que tem muita sensibilidade, que para sentir precisa pegar, apertar, colocar na boca e amassar</a:t>
            </a: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21/10/22 </a:t>
            </a:r>
          </a:p>
        </p:txBody>
      </p:sp>
      <p:sp>
        <p:nvSpPr>
          <p:cNvPr id="16" name="Título 1"/>
          <p:cNvSpPr txBox="1">
            <a:spLocks/>
          </p:cNvSpPr>
          <p:nvPr/>
        </p:nvSpPr>
        <p:spPr>
          <a:xfrm>
            <a:off x="466821" y="925586"/>
            <a:ext cx="5915025" cy="1208057"/>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800" b="1" dirty="0"/>
              <a:t>CONHECENDO A MINHOCA </a:t>
            </a:r>
          </a:p>
          <a:p>
            <a:pPr algn="ctr"/>
            <a:endParaRPr lang="pt-BR" b="1" dirty="0"/>
          </a:p>
          <a:p>
            <a:pPr algn="ctr"/>
            <a:endParaRPr lang="pt-BR" b="1" dirty="0"/>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sp>
        <p:nvSpPr>
          <p:cNvPr id="3" name="CaixaDeTexto 2"/>
          <p:cNvSpPr txBox="1"/>
          <p:nvPr/>
        </p:nvSpPr>
        <p:spPr>
          <a:xfrm>
            <a:off x="689408" y="7317382"/>
            <a:ext cx="5692438" cy="369332"/>
          </a:xfrm>
          <a:prstGeom prst="rect">
            <a:avLst/>
          </a:prstGeom>
          <a:noFill/>
        </p:spPr>
        <p:txBody>
          <a:bodyPr wrap="square" rtlCol="0">
            <a:spAutoFit/>
          </a:bodyPr>
          <a:lstStyle/>
          <a:p>
            <a:pPr algn="just"/>
            <a:endParaRPr lang="pt-BR" dirty="0"/>
          </a:p>
        </p:txBody>
      </p:sp>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781" y="1544322"/>
            <a:ext cx="2873516" cy="3831355"/>
          </a:xfrm>
          <a:prstGeom prst="rect">
            <a:avLst/>
          </a:prstGeom>
        </p:spPr>
      </p:pic>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0865" y="5785168"/>
            <a:ext cx="2852319" cy="3803092"/>
          </a:xfrm>
          <a:prstGeom prst="rect">
            <a:avLst/>
          </a:prstGeom>
        </p:spPr>
      </p:pic>
      <p:sp>
        <p:nvSpPr>
          <p:cNvPr id="25" name="CaixaDeTexto 24"/>
          <p:cNvSpPr txBox="1"/>
          <p:nvPr/>
        </p:nvSpPr>
        <p:spPr>
          <a:xfrm>
            <a:off x="3511296" y="2574410"/>
            <a:ext cx="2870550" cy="923330"/>
          </a:xfrm>
          <a:prstGeom prst="rect">
            <a:avLst/>
          </a:prstGeom>
          <a:noFill/>
        </p:spPr>
        <p:txBody>
          <a:bodyPr wrap="square" rtlCol="0">
            <a:spAutoFit/>
          </a:bodyPr>
          <a:lstStyle/>
          <a:p>
            <a:pPr algn="just"/>
            <a:r>
              <a:rPr lang="pt-BR" dirty="0" smtClean="0"/>
              <a:t>“Minhoca</a:t>
            </a:r>
            <a:r>
              <a:rPr lang="pt-BR" dirty="0"/>
              <a:t>, você viu?” pergunta E.D ao seu amigo M.A</a:t>
            </a:r>
          </a:p>
        </p:txBody>
      </p:sp>
      <p:sp>
        <p:nvSpPr>
          <p:cNvPr id="26" name="CaixaDeTexto 25"/>
          <p:cNvSpPr txBox="1"/>
          <p:nvPr/>
        </p:nvSpPr>
        <p:spPr>
          <a:xfrm>
            <a:off x="465118" y="6261560"/>
            <a:ext cx="2989552" cy="646331"/>
          </a:xfrm>
          <a:prstGeom prst="rect">
            <a:avLst/>
          </a:prstGeom>
          <a:noFill/>
        </p:spPr>
        <p:txBody>
          <a:bodyPr wrap="square" rtlCol="0">
            <a:spAutoFit/>
          </a:bodyPr>
          <a:lstStyle/>
          <a:p>
            <a:r>
              <a:rPr lang="pt-BR" dirty="0" smtClean="0"/>
              <a:t>“Ela está </a:t>
            </a:r>
            <a:r>
              <a:rPr lang="pt-BR" dirty="0"/>
              <a:t>se mexendo muito” J.M</a:t>
            </a:r>
          </a:p>
        </p:txBody>
      </p:sp>
    </p:spTree>
    <p:extLst>
      <p:ext uri="{BB962C8B-B14F-4D97-AF65-F5344CB8AC3E}">
        <p14:creationId xmlns:p14="http://schemas.microsoft.com/office/powerpoint/2010/main" val="28180673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49288"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dirty="0"/>
              <a:t>Mãos que são curiosas; Mãos que investigam; Mãos que pegam.</a:t>
            </a:r>
          </a:p>
          <a:p>
            <a:pPr algn="just"/>
            <a:r>
              <a:rPr lang="pt-BR" dirty="0"/>
              <a:t>	Essas mãos que tem muita sensibilidade, que para sentir precisa pegar, apertar, colocar na boca e amassar</a:t>
            </a: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21/10/22 </a:t>
            </a:r>
          </a:p>
        </p:txBody>
      </p:sp>
      <p:sp>
        <p:nvSpPr>
          <p:cNvPr id="16" name="Título 1"/>
          <p:cNvSpPr txBox="1">
            <a:spLocks/>
          </p:cNvSpPr>
          <p:nvPr/>
        </p:nvSpPr>
        <p:spPr>
          <a:xfrm>
            <a:off x="466821" y="925586"/>
            <a:ext cx="5915025" cy="1208057"/>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800" b="1" dirty="0"/>
              <a:t>CONHECENDO A MINHOCA </a:t>
            </a:r>
          </a:p>
          <a:p>
            <a:pPr algn="ctr"/>
            <a:endParaRPr lang="pt-BR" b="1" dirty="0"/>
          </a:p>
          <a:p>
            <a:pPr algn="ctr"/>
            <a:endParaRPr lang="pt-BR" b="1" dirty="0"/>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sp>
        <p:nvSpPr>
          <p:cNvPr id="3" name="CaixaDeTexto 2"/>
          <p:cNvSpPr txBox="1"/>
          <p:nvPr/>
        </p:nvSpPr>
        <p:spPr>
          <a:xfrm>
            <a:off x="689408" y="7317382"/>
            <a:ext cx="5692438" cy="369332"/>
          </a:xfrm>
          <a:prstGeom prst="rect">
            <a:avLst/>
          </a:prstGeom>
          <a:noFill/>
        </p:spPr>
        <p:txBody>
          <a:bodyPr wrap="square" rtlCol="0">
            <a:spAutoFit/>
          </a:bodyPr>
          <a:lstStyle/>
          <a:p>
            <a:pPr algn="just"/>
            <a:endParaRPr lang="pt-BR" dirty="0"/>
          </a:p>
        </p:txBody>
      </p:sp>
      <p:pic>
        <p:nvPicPr>
          <p:cNvPr id="9" name="Image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093" y="5590653"/>
            <a:ext cx="4604609" cy="3453457"/>
          </a:xfrm>
          <a:prstGeom prst="rect">
            <a:avLst/>
          </a:prstGeom>
        </p:spPr>
      </p:pic>
      <p:pic>
        <p:nvPicPr>
          <p:cNvPr id="10" name="Image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093" y="1499543"/>
            <a:ext cx="4604608" cy="3453456"/>
          </a:xfrm>
          <a:prstGeom prst="rect">
            <a:avLst/>
          </a:prstGeom>
        </p:spPr>
      </p:pic>
    </p:spTree>
    <p:extLst>
      <p:ext uri="{BB962C8B-B14F-4D97-AF65-F5344CB8AC3E}">
        <p14:creationId xmlns:p14="http://schemas.microsoft.com/office/powerpoint/2010/main" val="34895482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49288"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dirty="0"/>
              <a:t>Mãos que são curiosas; Mãos que investigam; Mãos que pegam.</a:t>
            </a:r>
          </a:p>
          <a:p>
            <a:pPr algn="just"/>
            <a:r>
              <a:rPr lang="pt-BR" dirty="0"/>
              <a:t>	Essas mãos que tem muita sensibilidade, que para sentir precisa pegar, apertar, colocar na boca e amassar</a:t>
            </a: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21/10/22 </a:t>
            </a:r>
          </a:p>
        </p:txBody>
      </p:sp>
      <p:sp>
        <p:nvSpPr>
          <p:cNvPr id="16" name="Título 1"/>
          <p:cNvSpPr txBox="1">
            <a:spLocks/>
          </p:cNvSpPr>
          <p:nvPr/>
        </p:nvSpPr>
        <p:spPr>
          <a:xfrm>
            <a:off x="466821" y="925586"/>
            <a:ext cx="5915025" cy="1208057"/>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800" b="1" dirty="0"/>
              <a:t>CONHECENDO A MINHOCA </a:t>
            </a:r>
          </a:p>
          <a:p>
            <a:pPr algn="ctr"/>
            <a:endParaRPr lang="pt-BR" b="1" dirty="0"/>
          </a:p>
          <a:p>
            <a:pPr algn="ctr"/>
            <a:endParaRPr lang="pt-BR" b="1" dirty="0"/>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sp>
        <p:nvSpPr>
          <p:cNvPr id="3" name="CaixaDeTexto 2"/>
          <p:cNvSpPr txBox="1"/>
          <p:nvPr/>
        </p:nvSpPr>
        <p:spPr>
          <a:xfrm>
            <a:off x="689408" y="7317382"/>
            <a:ext cx="5692438" cy="369332"/>
          </a:xfrm>
          <a:prstGeom prst="rect">
            <a:avLst/>
          </a:prstGeom>
          <a:noFill/>
        </p:spPr>
        <p:txBody>
          <a:bodyPr wrap="square" rtlCol="0">
            <a:spAutoFit/>
          </a:bodyPr>
          <a:lstStyle/>
          <a:p>
            <a:pPr algn="just"/>
            <a:endParaRPr lang="pt-BR" dirty="0"/>
          </a:p>
        </p:txBody>
      </p:sp>
      <p:pic>
        <p:nvPicPr>
          <p:cNvPr id="7" name="Image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004" y="1564200"/>
            <a:ext cx="2989613" cy="3986151"/>
          </a:xfrm>
          <a:prstGeom prst="rect">
            <a:avLst/>
          </a:prstGeom>
        </p:spPr>
      </p:pic>
      <p:pic>
        <p:nvPicPr>
          <p:cNvPr id="11" name="Image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4333" y="5508972"/>
            <a:ext cx="2989614" cy="3986152"/>
          </a:xfrm>
          <a:prstGeom prst="rect">
            <a:avLst/>
          </a:prstGeom>
        </p:spPr>
      </p:pic>
      <p:sp>
        <p:nvSpPr>
          <p:cNvPr id="2" name="CaixaDeTexto 1"/>
          <p:cNvSpPr txBox="1"/>
          <p:nvPr/>
        </p:nvSpPr>
        <p:spPr>
          <a:xfrm>
            <a:off x="354567" y="6948050"/>
            <a:ext cx="2678715" cy="646331"/>
          </a:xfrm>
          <a:prstGeom prst="rect">
            <a:avLst/>
          </a:prstGeom>
          <a:noFill/>
        </p:spPr>
        <p:txBody>
          <a:bodyPr wrap="square" rtlCol="0">
            <a:spAutoFit/>
          </a:bodyPr>
          <a:lstStyle/>
          <a:p>
            <a:r>
              <a:rPr lang="pt-BR" dirty="0" smtClean="0"/>
              <a:t>“Estou </a:t>
            </a:r>
            <a:r>
              <a:rPr lang="pt-BR" dirty="0"/>
              <a:t>vendo a cobra” C.E</a:t>
            </a:r>
          </a:p>
        </p:txBody>
      </p:sp>
    </p:spTree>
    <p:extLst>
      <p:ext uri="{BB962C8B-B14F-4D97-AF65-F5344CB8AC3E}">
        <p14:creationId xmlns:p14="http://schemas.microsoft.com/office/powerpoint/2010/main" val="41326177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49288"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dirty="0"/>
              <a:t>Mãos que são curiosas; Mãos que investigam; Mãos que pegam.</a:t>
            </a:r>
          </a:p>
          <a:p>
            <a:pPr algn="just"/>
            <a:r>
              <a:rPr lang="pt-BR" dirty="0"/>
              <a:t>	Essas mãos que tem muita sensibilidade, que para sentir precisa pegar, apertar, colocar na boca e amassar</a:t>
            </a: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21/10/22 </a:t>
            </a:r>
          </a:p>
        </p:txBody>
      </p:sp>
      <p:sp>
        <p:nvSpPr>
          <p:cNvPr id="16" name="Título 1"/>
          <p:cNvSpPr txBox="1">
            <a:spLocks/>
          </p:cNvSpPr>
          <p:nvPr/>
        </p:nvSpPr>
        <p:spPr>
          <a:xfrm>
            <a:off x="466821" y="925586"/>
            <a:ext cx="5915025" cy="1208057"/>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800" b="1" dirty="0"/>
              <a:t>CONHECENDO A MINHOCA </a:t>
            </a:r>
          </a:p>
          <a:p>
            <a:pPr algn="ctr"/>
            <a:endParaRPr lang="pt-BR" b="1" dirty="0"/>
          </a:p>
          <a:p>
            <a:pPr algn="ctr"/>
            <a:endParaRPr lang="pt-BR" b="1" dirty="0"/>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sp>
        <p:nvSpPr>
          <p:cNvPr id="3" name="CaixaDeTexto 2"/>
          <p:cNvSpPr txBox="1"/>
          <p:nvPr/>
        </p:nvSpPr>
        <p:spPr>
          <a:xfrm>
            <a:off x="689408" y="7317382"/>
            <a:ext cx="5692438" cy="369332"/>
          </a:xfrm>
          <a:prstGeom prst="rect">
            <a:avLst/>
          </a:prstGeom>
          <a:noFill/>
        </p:spPr>
        <p:txBody>
          <a:bodyPr wrap="square" rtlCol="0">
            <a:spAutoFit/>
          </a:bodyPr>
          <a:lstStyle/>
          <a:p>
            <a:pPr algn="just"/>
            <a:endParaRPr lang="pt-BR" dirty="0"/>
          </a:p>
        </p:txBody>
      </p:sp>
      <p:pic>
        <p:nvPicPr>
          <p:cNvPr id="7" name="Image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820" y="1544322"/>
            <a:ext cx="2453468" cy="3271291"/>
          </a:xfrm>
          <a:prstGeom prst="rect">
            <a:avLst/>
          </a:prstGeom>
        </p:spPr>
      </p:pic>
      <p:pic>
        <p:nvPicPr>
          <p:cNvPr id="10" name="Image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821" y="5906938"/>
            <a:ext cx="2669664" cy="3559552"/>
          </a:xfrm>
          <a:prstGeom prst="rect">
            <a:avLst/>
          </a:prstGeom>
        </p:spPr>
      </p:pic>
      <p:pic>
        <p:nvPicPr>
          <p:cNvPr id="12" name="Imagem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6967" y="4024407"/>
            <a:ext cx="3044879" cy="4059839"/>
          </a:xfrm>
          <a:prstGeom prst="rect">
            <a:avLst/>
          </a:prstGeom>
        </p:spPr>
      </p:pic>
      <p:sp>
        <p:nvSpPr>
          <p:cNvPr id="2" name="CaixaDeTexto 1"/>
          <p:cNvSpPr txBox="1"/>
          <p:nvPr/>
        </p:nvSpPr>
        <p:spPr>
          <a:xfrm>
            <a:off x="3357050" y="2377199"/>
            <a:ext cx="2905566" cy="923330"/>
          </a:xfrm>
          <a:prstGeom prst="rect">
            <a:avLst/>
          </a:prstGeom>
          <a:noFill/>
        </p:spPr>
        <p:txBody>
          <a:bodyPr wrap="square" rtlCol="0">
            <a:spAutoFit/>
          </a:bodyPr>
          <a:lstStyle/>
          <a:p>
            <a:pPr algn="just"/>
            <a:r>
              <a:rPr lang="pt-BR" dirty="0" smtClean="0"/>
              <a:t>“Ela </a:t>
            </a:r>
            <a:r>
              <a:rPr lang="pt-BR" dirty="0" smtClean="0"/>
              <a:t>está </a:t>
            </a:r>
            <a:r>
              <a:rPr lang="pt-BR" dirty="0"/>
              <a:t>fazendo coquinhas na minha mão” G.P</a:t>
            </a:r>
          </a:p>
        </p:txBody>
      </p:sp>
    </p:spTree>
    <p:extLst>
      <p:ext uri="{BB962C8B-B14F-4D97-AF65-F5344CB8AC3E}">
        <p14:creationId xmlns:p14="http://schemas.microsoft.com/office/powerpoint/2010/main" val="10160799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49288"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dirty="0"/>
              <a:t>Mãos que são curiosas; Mãos que investigam; Mãos que pegam.</a:t>
            </a:r>
          </a:p>
          <a:p>
            <a:pPr algn="just"/>
            <a:r>
              <a:rPr lang="pt-BR" dirty="0"/>
              <a:t>	Essas mãos que tem muita sensibilidade, que para sentir precisa pegar, apertar, colocar na boca e amassar</a:t>
            </a: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21/10/22 </a:t>
            </a:r>
          </a:p>
        </p:txBody>
      </p:sp>
      <p:sp>
        <p:nvSpPr>
          <p:cNvPr id="16" name="Título 1"/>
          <p:cNvSpPr txBox="1">
            <a:spLocks/>
          </p:cNvSpPr>
          <p:nvPr/>
        </p:nvSpPr>
        <p:spPr>
          <a:xfrm>
            <a:off x="466821" y="925586"/>
            <a:ext cx="5915025" cy="1208057"/>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800" b="1" dirty="0"/>
              <a:t>CONHECENDO A MINHOCA </a:t>
            </a:r>
          </a:p>
          <a:p>
            <a:pPr algn="ctr"/>
            <a:endParaRPr lang="pt-BR" b="1" dirty="0"/>
          </a:p>
          <a:p>
            <a:pPr algn="ctr"/>
            <a:endParaRPr lang="pt-BR" b="1" dirty="0"/>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sp>
        <p:nvSpPr>
          <p:cNvPr id="3" name="CaixaDeTexto 2"/>
          <p:cNvSpPr txBox="1"/>
          <p:nvPr/>
        </p:nvSpPr>
        <p:spPr>
          <a:xfrm>
            <a:off x="689408" y="7317382"/>
            <a:ext cx="5692438" cy="369332"/>
          </a:xfrm>
          <a:prstGeom prst="rect">
            <a:avLst/>
          </a:prstGeom>
          <a:noFill/>
        </p:spPr>
        <p:txBody>
          <a:bodyPr wrap="square" rtlCol="0">
            <a:spAutoFit/>
          </a:bodyPr>
          <a:lstStyle/>
          <a:p>
            <a:pPr algn="just"/>
            <a:endParaRPr lang="pt-BR" dirty="0"/>
          </a:p>
        </p:txBody>
      </p:sp>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6972" y="1556939"/>
            <a:ext cx="2688024" cy="3584032"/>
          </a:xfrm>
          <a:prstGeom prst="rect">
            <a:avLst/>
          </a:prstGeom>
        </p:spPr>
      </p:pic>
      <p:pic>
        <p:nvPicPr>
          <p:cNvPr id="11" name="Image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819" y="5881034"/>
            <a:ext cx="2708519" cy="3611359"/>
          </a:xfrm>
          <a:prstGeom prst="rect">
            <a:avLst/>
          </a:prstGeom>
        </p:spPr>
      </p:pic>
      <p:pic>
        <p:nvPicPr>
          <p:cNvPr id="12" name="Imagem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9647" y="5845164"/>
            <a:ext cx="2735422" cy="3647229"/>
          </a:xfrm>
          <a:prstGeom prst="rect">
            <a:avLst/>
          </a:prstGeom>
        </p:spPr>
      </p:pic>
      <p:pic>
        <p:nvPicPr>
          <p:cNvPr id="14" name="Imagem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6819" y="1544322"/>
            <a:ext cx="2708518" cy="3611357"/>
          </a:xfrm>
          <a:prstGeom prst="rect">
            <a:avLst/>
          </a:prstGeom>
        </p:spPr>
      </p:pic>
    </p:spTree>
    <p:extLst>
      <p:ext uri="{BB962C8B-B14F-4D97-AF65-F5344CB8AC3E}">
        <p14:creationId xmlns:p14="http://schemas.microsoft.com/office/powerpoint/2010/main" val="27667420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49288"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dirty="0"/>
              <a:t>Mãos que são curiosas; Mãos que investigam; Mãos que pegam.</a:t>
            </a:r>
          </a:p>
          <a:p>
            <a:pPr algn="just"/>
            <a:r>
              <a:rPr lang="pt-BR" dirty="0"/>
              <a:t>	Essas mãos que tem muita sensibilidade, que para sentir precisa pegar, apertar, colocar na boca e amassar</a:t>
            </a: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01/12/22 </a:t>
            </a:r>
          </a:p>
        </p:txBody>
      </p:sp>
      <p:sp>
        <p:nvSpPr>
          <p:cNvPr id="16" name="Título 1"/>
          <p:cNvSpPr txBox="1">
            <a:spLocks/>
          </p:cNvSpPr>
          <p:nvPr/>
        </p:nvSpPr>
        <p:spPr>
          <a:xfrm>
            <a:off x="466821" y="925586"/>
            <a:ext cx="5915025" cy="1208057"/>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800" b="1" dirty="0"/>
              <a:t>MAÇÃ O GAFANHOTO</a:t>
            </a:r>
          </a:p>
          <a:p>
            <a:pPr algn="ctr"/>
            <a:endParaRPr lang="pt-BR" b="1" dirty="0"/>
          </a:p>
          <a:p>
            <a:pPr algn="ctr"/>
            <a:endParaRPr lang="pt-BR" b="1" dirty="0"/>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sp>
        <p:nvSpPr>
          <p:cNvPr id="3" name="CaixaDeTexto 2"/>
          <p:cNvSpPr txBox="1"/>
          <p:nvPr/>
        </p:nvSpPr>
        <p:spPr>
          <a:xfrm>
            <a:off x="689408" y="7317382"/>
            <a:ext cx="5692438" cy="369332"/>
          </a:xfrm>
          <a:prstGeom prst="rect">
            <a:avLst/>
          </a:prstGeom>
          <a:noFill/>
        </p:spPr>
        <p:txBody>
          <a:bodyPr wrap="square" rtlCol="0">
            <a:spAutoFit/>
          </a:bodyPr>
          <a:lstStyle/>
          <a:p>
            <a:pPr algn="just"/>
            <a:endParaRPr lang="pt-BR" dirty="0"/>
          </a:p>
        </p:txBody>
      </p:sp>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110" y="2154775"/>
            <a:ext cx="5888736" cy="4375366"/>
          </a:xfrm>
          <a:prstGeom prst="rect">
            <a:avLst/>
          </a:prstGeom>
        </p:spPr>
      </p:pic>
      <p:sp>
        <p:nvSpPr>
          <p:cNvPr id="11" name="Rectangle 3">
            <a:extLst>
              <a:ext uri="{FF2B5EF4-FFF2-40B4-BE49-F238E27FC236}">
                <a16:creationId xmlns="" xmlns:a16="http://schemas.microsoft.com/office/drawing/2014/main" id="{8D98CBB0-6B97-E380-12FF-4DB15B6C1E7E}"/>
              </a:ext>
            </a:extLst>
          </p:cNvPr>
          <p:cNvSpPr>
            <a:spLocks noChangeArrowheads="1"/>
          </p:cNvSpPr>
          <p:nvPr/>
        </p:nvSpPr>
        <p:spPr bwMode="auto">
          <a:xfrm>
            <a:off x="1183553" y="8165288"/>
            <a:ext cx="519829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a:ln>
                  <a:noFill/>
                </a:ln>
                <a:solidFill>
                  <a:schemeClr val="tx1"/>
                </a:solidFill>
                <a:effectLst/>
                <a:latin typeface="Arial" panose="020B0604020202020204" pitchFamily="34" charset="0"/>
              </a:rPr>
              <a:t>Na infância, a criatividade das crianças é uma ferramenta que devemos usar para educá-las.</a:t>
            </a:r>
          </a:p>
          <a:p>
            <a:pPr marL="0" marR="0" lvl="0" indent="0" algn="r" defTabSz="914400" rtl="0" eaLnBrk="0" fontAlgn="base" latinLnBrk="0" hangingPunct="0">
              <a:lnSpc>
                <a:spcPct val="100000"/>
              </a:lnSpc>
              <a:spcBef>
                <a:spcPct val="0"/>
              </a:spcBef>
              <a:spcAft>
                <a:spcPct val="0"/>
              </a:spcAft>
              <a:buClrTx/>
              <a:buSzTx/>
              <a:buFontTx/>
              <a:buNone/>
              <a:tabLst/>
            </a:pPr>
            <a:r>
              <a:rPr kumimoji="0" lang="pt-BR" altLang="pt-BR" sz="1800" b="0" i="0" u="none" strike="noStrike" cap="none" normalizeH="0" baseline="0">
                <a:ln>
                  <a:noFill/>
                </a:ln>
                <a:solidFill>
                  <a:schemeClr val="tx1"/>
                </a:solidFill>
                <a:effectLst/>
                <a:latin typeface="Arial" panose="020B0604020202020204" pitchFamily="34" charset="0"/>
              </a:rPr>
              <a:t>Marianna Moreno </a:t>
            </a:r>
          </a:p>
        </p:txBody>
      </p:sp>
    </p:spTree>
    <p:extLst>
      <p:ext uri="{BB962C8B-B14F-4D97-AF65-F5344CB8AC3E}">
        <p14:creationId xmlns:p14="http://schemas.microsoft.com/office/powerpoint/2010/main" val="10382753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49288"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dirty="0"/>
              <a:t>Mãos que são curiosas; Mãos que investigam; Mãos que pegam.</a:t>
            </a:r>
          </a:p>
          <a:p>
            <a:pPr algn="just"/>
            <a:r>
              <a:rPr lang="pt-BR" dirty="0"/>
              <a:t>	Essas mãos que tem muita sensibilidade, que para sentir precisa pegar, apertar, colocar na boca e amassar</a:t>
            </a: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01/12/22 </a:t>
            </a:r>
          </a:p>
        </p:txBody>
      </p:sp>
      <p:sp>
        <p:nvSpPr>
          <p:cNvPr id="16" name="Título 1"/>
          <p:cNvSpPr txBox="1">
            <a:spLocks/>
          </p:cNvSpPr>
          <p:nvPr/>
        </p:nvSpPr>
        <p:spPr>
          <a:xfrm>
            <a:off x="466821" y="925586"/>
            <a:ext cx="5915025" cy="1208057"/>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800" b="1" dirty="0"/>
              <a:t>MAÇÃ O GAFANHOTO</a:t>
            </a:r>
          </a:p>
          <a:p>
            <a:pPr algn="ctr"/>
            <a:endParaRPr lang="pt-BR" b="1" dirty="0"/>
          </a:p>
          <a:p>
            <a:pPr algn="ctr"/>
            <a:endParaRPr lang="pt-BR" b="1" dirty="0"/>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sp>
        <p:nvSpPr>
          <p:cNvPr id="3" name="CaixaDeTexto 2"/>
          <p:cNvSpPr txBox="1"/>
          <p:nvPr/>
        </p:nvSpPr>
        <p:spPr>
          <a:xfrm>
            <a:off x="689408" y="7317382"/>
            <a:ext cx="5692438" cy="369332"/>
          </a:xfrm>
          <a:prstGeom prst="rect">
            <a:avLst/>
          </a:prstGeom>
          <a:noFill/>
        </p:spPr>
        <p:txBody>
          <a:bodyPr wrap="square" rtlCol="0">
            <a:spAutoFit/>
          </a:bodyPr>
          <a:lstStyle/>
          <a:p>
            <a:pPr algn="just"/>
            <a:endParaRPr lang="pt-BR" dirty="0"/>
          </a:p>
        </p:txBody>
      </p: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632" y="1577849"/>
            <a:ext cx="2664725" cy="5632753"/>
          </a:xfrm>
          <a:prstGeom prst="rect">
            <a:avLst/>
          </a:prstGeom>
        </p:spPr>
      </p:pic>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2700" y="3811712"/>
            <a:ext cx="2689944" cy="5686061"/>
          </a:xfrm>
          <a:prstGeom prst="rect">
            <a:avLst/>
          </a:prstGeom>
        </p:spPr>
      </p:pic>
      <p:sp>
        <p:nvSpPr>
          <p:cNvPr id="6" name="CaixaDeTexto 5"/>
          <p:cNvSpPr txBox="1"/>
          <p:nvPr/>
        </p:nvSpPr>
        <p:spPr>
          <a:xfrm>
            <a:off x="3621024" y="1737360"/>
            <a:ext cx="2851620" cy="1754326"/>
          </a:xfrm>
          <a:prstGeom prst="rect">
            <a:avLst/>
          </a:prstGeom>
          <a:noFill/>
        </p:spPr>
        <p:txBody>
          <a:bodyPr wrap="square" rtlCol="0">
            <a:spAutoFit/>
          </a:bodyPr>
          <a:lstStyle/>
          <a:p>
            <a:r>
              <a:rPr lang="pt-BR" dirty="0"/>
              <a:t>  </a:t>
            </a:r>
          </a:p>
          <a:p>
            <a:pPr algn="just"/>
            <a:r>
              <a:rPr lang="pt-BR" dirty="0"/>
              <a:t>Ao ver que o gafanhoto L.S diz ao seus amigos “Ele está bem aqui vamos dar carinho” </a:t>
            </a:r>
          </a:p>
          <a:p>
            <a:endParaRPr lang="pt-BR" dirty="0"/>
          </a:p>
        </p:txBody>
      </p:sp>
      <p:sp>
        <p:nvSpPr>
          <p:cNvPr id="7" name="CaixaDeTexto 6"/>
          <p:cNvSpPr txBox="1"/>
          <p:nvPr/>
        </p:nvSpPr>
        <p:spPr>
          <a:xfrm>
            <a:off x="494099" y="7862865"/>
            <a:ext cx="2943790" cy="1200329"/>
          </a:xfrm>
          <a:prstGeom prst="rect">
            <a:avLst/>
          </a:prstGeom>
          <a:noFill/>
        </p:spPr>
        <p:txBody>
          <a:bodyPr wrap="square" rtlCol="0">
            <a:spAutoFit/>
          </a:bodyPr>
          <a:lstStyle/>
          <a:p>
            <a:pPr algn="just"/>
            <a:r>
              <a:rPr lang="pt-BR" dirty="0"/>
              <a:t>Ao dar grama para o gafanhoto R.R diz “Come maçã </a:t>
            </a:r>
            <a:r>
              <a:rPr lang="pt-BR" dirty="0" err="1"/>
              <a:t>nham</a:t>
            </a:r>
            <a:r>
              <a:rPr lang="pt-BR" dirty="0"/>
              <a:t> </a:t>
            </a:r>
            <a:r>
              <a:rPr lang="pt-BR" dirty="0" err="1"/>
              <a:t>nham</a:t>
            </a:r>
            <a:r>
              <a:rPr lang="pt-BR" dirty="0"/>
              <a:t>”</a:t>
            </a:r>
          </a:p>
          <a:p>
            <a:endParaRPr lang="pt-BR" dirty="0"/>
          </a:p>
        </p:txBody>
      </p:sp>
    </p:spTree>
    <p:extLst>
      <p:ext uri="{BB962C8B-B14F-4D97-AF65-F5344CB8AC3E}">
        <p14:creationId xmlns:p14="http://schemas.microsoft.com/office/powerpoint/2010/main" val="27415236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49288"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dirty="0"/>
              <a:t>Mãos que são curiosas; Mãos que investigam; Mãos que pegam.</a:t>
            </a:r>
          </a:p>
          <a:p>
            <a:pPr algn="just"/>
            <a:r>
              <a:rPr lang="pt-BR" dirty="0"/>
              <a:t>	Essas mãos que tem muita sensibilidade, que para sentir precisa pegar, apertar, colocar na boca e amassar</a:t>
            </a: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01/12/22 </a:t>
            </a:r>
          </a:p>
        </p:txBody>
      </p:sp>
      <p:sp>
        <p:nvSpPr>
          <p:cNvPr id="16" name="Título 1"/>
          <p:cNvSpPr txBox="1">
            <a:spLocks/>
          </p:cNvSpPr>
          <p:nvPr/>
        </p:nvSpPr>
        <p:spPr>
          <a:xfrm>
            <a:off x="466821" y="925586"/>
            <a:ext cx="5915025" cy="1208057"/>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800" b="1" dirty="0"/>
              <a:t>MAÇÃ O GAFANHOTO</a:t>
            </a:r>
          </a:p>
          <a:p>
            <a:pPr algn="ctr"/>
            <a:endParaRPr lang="pt-BR" b="1" dirty="0"/>
          </a:p>
          <a:p>
            <a:pPr algn="ctr"/>
            <a:endParaRPr lang="pt-BR" b="1" dirty="0"/>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sp>
        <p:nvSpPr>
          <p:cNvPr id="3" name="CaixaDeTexto 2"/>
          <p:cNvSpPr txBox="1"/>
          <p:nvPr/>
        </p:nvSpPr>
        <p:spPr>
          <a:xfrm>
            <a:off x="689408" y="7317382"/>
            <a:ext cx="5692438" cy="369332"/>
          </a:xfrm>
          <a:prstGeom prst="rect">
            <a:avLst/>
          </a:prstGeom>
          <a:noFill/>
        </p:spPr>
        <p:txBody>
          <a:bodyPr wrap="square" rtlCol="0">
            <a:spAutoFit/>
          </a:bodyPr>
          <a:lstStyle/>
          <a:p>
            <a:pPr algn="just"/>
            <a:endParaRPr lang="pt-BR" dirty="0"/>
          </a:p>
        </p:txBody>
      </p: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9584" y="4472879"/>
            <a:ext cx="2852262" cy="5062732"/>
          </a:xfrm>
          <a:prstGeom prst="rect">
            <a:avLst/>
          </a:prstGeom>
        </p:spPr>
      </p:pic>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305" y="1529614"/>
            <a:ext cx="2852263" cy="5052486"/>
          </a:xfrm>
          <a:prstGeom prst="rect">
            <a:avLst/>
          </a:prstGeom>
        </p:spPr>
      </p:pic>
      <p:sp>
        <p:nvSpPr>
          <p:cNvPr id="5" name="CaixaDeTexto 4"/>
          <p:cNvSpPr txBox="1"/>
          <p:nvPr/>
        </p:nvSpPr>
        <p:spPr>
          <a:xfrm>
            <a:off x="3745553" y="2055733"/>
            <a:ext cx="2542032" cy="923330"/>
          </a:xfrm>
          <a:prstGeom prst="rect">
            <a:avLst/>
          </a:prstGeom>
          <a:noFill/>
        </p:spPr>
        <p:txBody>
          <a:bodyPr wrap="square" rtlCol="0">
            <a:spAutoFit/>
          </a:bodyPr>
          <a:lstStyle/>
          <a:p>
            <a:r>
              <a:rPr lang="pt-BR" dirty="0"/>
              <a:t>“Ele está em cima do galho”  J.M</a:t>
            </a:r>
          </a:p>
          <a:p>
            <a:endParaRPr lang="pt-BR" dirty="0"/>
          </a:p>
        </p:txBody>
      </p:sp>
      <p:sp>
        <p:nvSpPr>
          <p:cNvPr id="6" name="CaixaDeTexto 5"/>
          <p:cNvSpPr txBox="1"/>
          <p:nvPr/>
        </p:nvSpPr>
        <p:spPr>
          <a:xfrm>
            <a:off x="407261" y="7317382"/>
            <a:ext cx="2852263" cy="1200329"/>
          </a:xfrm>
          <a:prstGeom prst="rect">
            <a:avLst/>
          </a:prstGeom>
          <a:noFill/>
        </p:spPr>
        <p:txBody>
          <a:bodyPr wrap="square" rtlCol="0">
            <a:spAutoFit/>
          </a:bodyPr>
          <a:lstStyle/>
          <a:p>
            <a:r>
              <a:rPr lang="pt-BR" dirty="0"/>
              <a:t> Ao ver que o gafanhoto </a:t>
            </a:r>
            <a:r>
              <a:rPr lang="pt-BR" dirty="0" smtClean="0"/>
              <a:t>caindo </a:t>
            </a:r>
            <a:r>
              <a:rPr lang="pt-BR" dirty="0" err="1"/>
              <a:t>L.S</a:t>
            </a:r>
            <a:r>
              <a:rPr lang="pt-BR" dirty="0"/>
              <a:t>  </a:t>
            </a:r>
            <a:r>
              <a:rPr lang="pt-BR" dirty="0" smtClean="0"/>
              <a:t>disse: </a:t>
            </a:r>
            <a:r>
              <a:rPr lang="pt-BR" dirty="0"/>
              <a:t>“Ele desceu de maduro”</a:t>
            </a:r>
          </a:p>
          <a:p>
            <a:endParaRPr lang="pt-BR" dirty="0"/>
          </a:p>
        </p:txBody>
      </p:sp>
      <p:sp>
        <p:nvSpPr>
          <p:cNvPr id="7" name="CaixaDeTexto 6"/>
          <p:cNvSpPr txBox="1"/>
          <p:nvPr/>
        </p:nvSpPr>
        <p:spPr>
          <a:xfrm>
            <a:off x="3745553" y="3295642"/>
            <a:ext cx="2542032" cy="923330"/>
          </a:xfrm>
          <a:prstGeom prst="rect">
            <a:avLst/>
          </a:prstGeom>
          <a:noFill/>
        </p:spPr>
        <p:txBody>
          <a:bodyPr wrap="square" rtlCol="0">
            <a:spAutoFit/>
          </a:bodyPr>
          <a:lstStyle/>
          <a:p>
            <a:r>
              <a:rPr lang="pt-BR" dirty="0"/>
              <a:t> “Ele está tomando aguinha” L.V</a:t>
            </a:r>
          </a:p>
          <a:p>
            <a:endParaRPr lang="pt-BR" dirty="0"/>
          </a:p>
        </p:txBody>
      </p:sp>
    </p:spTree>
    <p:extLst>
      <p:ext uri="{BB962C8B-B14F-4D97-AF65-F5344CB8AC3E}">
        <p14:creationId xmlns:p14="http://schemas.microsoft.com/office/powerpoint/2010/main" val="36253359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165036" y="151810"/>
            <a:ext cx="6550090" cy="9591869"/>
          </a:xfrm>
          <a:prstGeom prst="rect">
            <a:avLst/>
          </a:prstGeom>
          <a:blipFill dpi="0" rotWithShape="1">
            <a:blip r:embed="rId2"/>
            <a:srcRect/>
            <a:stretch>
              <a:fillRect/>
            </a:stretch>
          </a:blip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 xmlns:a16="http://schemas.microsoft.com/office/drawing/2014/main" id="{6AFA938F-DF34-E77A-2409-2F778FEC816A}"/>
              </a:ext>
            </a:extLst>
          </p:cNvPr>
          <p:cNvSpPr txBox="1"/>
          <p:nvPr/>
        </p:nvSpPr>
        <p:spPr>
          <a:xfrm>
            <a:off x="225180" y="813301"/>
            <a:ext cx="6407639" cy="1754326"/>
          </a:xfrm>
          <a:prstGeom prst="rect">
            <a:avLst/>
          </a:prstGeom>
          <a:noFill/>
        </p:spPr>
        <p:txBody>
          <a:bodyPr wrap="square" rtlCol="0">
            <a:spAutoFit/>
          </a:bodyPr>
          <a:lstStyle/>
          <a:p>
            <a:pPr algn="ctr"/>
            <a:r>
              <a:rPr lang="pt-BR" sz="5400" dirty="0">
                <a:solidFill>
                  <a:schemeClr val="bg1"/>
                </a:solidFill>
              </a:rPr>
              <a:t>Pequenos cientistas mundo dos insetos </a:t>
            </a:r>
          </a:p>
        </p:txBody>
      </p:sp>
    </p:spTree>
    <p:extLst>
      <p:ext uri="{BB962C8B-B14F-4D97-AF65-F5344CB8AC3E}">
        <p14:creationId xmlns:p14="http://schemas.microsoft.com/office/powerpoint/2010/main" val="39316833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49288"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dirty="0"/>
              <a:t>Mãos que são curiosas; Mãos que investigam; Mãos que pegam.</a:t>
            </a:r>
          </a:p>
          <a:p>
            <a:pPr algn="just"/>
            <a:r>
              <a:rPr lang="pt-BR" dirty="0"/>
              <a:t>	Essas mãos que tem muita sensibilidade, que para sentir precisa pegar, apertar, colocar na boca e amassar</a:t>
            </a: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01/12/22 </a:t>
            </a:r>
          </a:p>
        </p:txBody>
      </p:sp>
      <p:sp>
        <p:nvSpPr>
          <p:cNvPr id="16" name="Título 1"/>
          <p:cNvSpPr txBox="1">
            <a:spLocks/>
          </p:cNvSpPr>
          <p:nvPr/>
        </p:nvSpPr>
        <p:spPr>
          <a:xfrm>
            <a:off x="466821" y="925586"/>
            <a:ext cx="5915025" cy="1208057"/>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800" b="1" dirty="0"/>
              <a:t>MAÇÃ O GAFANHOTO</a:t>
            </a:r>
          </a:p>
          <a:p>
            <a:pPr algn="ctr"/>
            <a:endParaRPr lang="pt-BR" b="1" dirty="0"/>
          </a:p>
          <a:p>
            <a:pPr algn="ctr"/>
            <a:endParaRPr lang="pt-BR" b="1" dirty="0"/>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sp>
        <p:nvSpPr>
          <p:cNvPr id="3" name="CaixaDeTexto 2"/>
          <p:cNvSpPr txBox="1"/>
          <p:nvPr/>
        </p:nvSpPr>
        <p:spPr>
          <a:xfrm>
            <a:off x="689408" y="7317382"/>
            <a:ext cx="5692438" cy="369332"/>
          </a:xfrm>
          <a:prstGeom prst="rect">
            <a:avLst/>
          </a:prstGeom>
          <a:noFill/>
        </p:spPr>
        <p:txBody>
          <a:bodyPr wrap="square" rtlCol="0">
            <a:spAutoFit/>
          </a:bodyPr>
          <a:lstStyle/>
          <a:p>
            <a:pPr algn="just"/>
            <a:endParaRPr lang="pt-BR" dirty="0"/>
          </a:p>
        </p:txBody>
      </p: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037" y="1646730"/>
            <a:ext cx="2778295" cy="4723102"/>
          </a:xfrm>
          <a:prstGeom prst="rect">
            <a:avLst/>
          </a:prstGeom>
        </p:spPr>
      </p:pic>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537" y="6676826"/>
            <a:ext cx="5499591" cy="2601730"/>
          </a:xfrm>
          <a:prstGeom prst="rect">
            <a:avLst/>
          </a:prstGeom>
        </p:spPr>
      </p:pic>
      <p:sp>
        <p:nvSpPr>
          <p:cNvPr id="5" name="CaixaDeTexto 4"/>
          <p:cNvSpPr txBox="1"/>
          <p:nvPr/>
        </p:nvSpPr>
        <p:spPr>
          <a:xfrm>
            <a:off x="3785616" y="1993392"/>
            <a:ext cx="2388512" cy="1200329"/>
          </a:xfrm>
          <a:prstGeom prst="rect">
            <a:avLst/>
          </a:prstGeom>
          <a:noFill/>
        </p:spPr>
        <p:txBody>
          <a:bodyPr wrap="square" rtlCol="0">
            <a:spAutoFit/>
          </a:bodyPr>
          <a:lstStyle/>
          <a:p>
            <a:r>
              <a:rPr lang="pt-BR" dirty="0"/>
              <a:t>“</a:t>
            </a:r>
            <a:r>
              <a:rPr lang="pt-BR" dirty="0" err="1"/>
              <a:t>Prô</a:t>
            </a:r>
            <a:r>
              <a:rPr lang="pt-BR" dirty="0"/>
              <a:t> o maçã vai comer?” M.C</a:t>
            </a:r>
          </a:p>
          <a:p>
            <a:r>
              <a:rPr lang="pt-BR" dirty="0"/>
              <a:t> “Olha a cara dele” M.C</a:t>
            </a:r>
          </a:p>
          <a:p>
            <a:endParaRPr lang="pt-BR" dirty="0"/>
          </a:p>
        </p:txBody>
      </p:sp>
    </p:spTree>
    <p:extLst>
      <p:ext uri="{BB962C8B-B14F-4D97-AF65-F5344CB8AC3E}">
        <p14:creationId xmlns:p14="http://schemas.microsoft.com/office/powerpoint/2010/main" val="41308486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49288"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dirty="0"/>
              <a:t>Mãos que são curiosas; Mãos que investigam; Mãos que pegam.</a:t>
            </a:r>
          </a:p>
          <a:p>
            <a:pPr algn="just"/>
            <a:r>
              <a:rPr lang="pt-BR" dirty="0"/>
              <a:t>	Essas mãos que tem muita sensibilidade, que para sentir precisa pegar, apertar, colocar na boca e amassar</a:t>
            </a: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06/12/22 </a:t>
            </a:r>
          </a:p>
        </p:txBody>
      </p:sp>
      <p:sp>
        <p:nvSpPr>
          <p:cNvPr id="16" name="Título 1"/>
          <p:cNvSpPr txBox="1">
            <a:spLocks/>
          </p:cNvSpPr>
          <p:nvPr/>
        </p:nvSpPr>
        <p:spPr>
          <a:xfrm>
            <a:off x="466821" y="925586"/>
            <a:ext cx="5915025" cy="1208057"/>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800" b="1" dirty="0"/>
              <a:t>CONHECENDO O BICHO-PAU” </a:t>
            </a:r>
          </a:p>
          <a:p>
            <a:pPr algn="ctr"/>
            <a:endParaRPr lang="pt-BR" b="1" dirty="0"/>
          </a:p>
          <a:p>
            <a:pPr algn="ctr"/>
            <a:endParaRPr lang="pt-BR" b="1" dirty="0"/>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sp>
        <p:nvSpPr>
          <p:cNvPr id="3" name="CaixaDeTexto 2"/>
          <p:cNvSpPr txBox="1"/>
          <p:nvPr/>
        </p:nvSpPr>
        <p:spPr>
          <a:xfrm>
            <a:off x="689408" y="7317382"/>
            <a:ext cx="5692438" cy="369332"/>
          </a:xfrm>
          <a:prstGeom prst="rect">
            <a:avLst/>
          </a:prstGeom>
          <a:noFill/>
        </p:spPr>
        <p:txBody>
          <a:bodyPr wrap="square" rtlCol="0">
            <a:spAutoFit/>
          </a:bodyPr>
          <a:lstStyle/>
          <a:p>
            <a:pPr algn="just"/>
            <a:endParaRPr lang="pt-BR" dirty="0"/>
          </a:p>
        </p:txBody>
      </p: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707" y="1894416"/>
            <a:ext cx="6065252" cy="5212237"/>
          </a:xfrm>
          <a:prstGeom prst="rect">
            <a:avLst/>
          </a:prstGeom>
        </p:spPr>
      </p:pic>
      <p:sp>
        <p:nvSpPr>
          <p:cNvPr id="4" name="CaixaDeTexto 3">
            <a:extLst>
              <a:ext uri="{FF2B5EF4-FFF2-40B4-BE49-F238E27FC236}">
                <a16:creationId xmlns="" xmlns:a16="http://schemas.microsoft.com/office/drawing/2014/main" id="{188E8C44-0072-C98A-3D9F-26CFEBBA4965}"/>
              </a:ext>
            </a:extLst>
          </p:cNvPr>
          <p:cNvSpPr txBox="1"/>
          <p:nvPr/>
        </p:nvSpPr>
        <p:spPr>
          <a:xfrm>
            <a:off x="466821" y="7686714"/>
            <a:ext cx="5990138" cy="1477328"/>
          </a:xfrm>
          <a:prstGeom prst="rect">
            <a:avLst/>
          </a:prstGeom>
          <a:noFill/>
        </p:spPr>
        <p:txBody>
          <a:bodyPr wrap="square" rtlCol="0">
            <a:spAutoFit/>
          </a:bodyPr>
          <a:lstStyle/>
          <a:p>
            <a:pPr algn="r"/>
            <a:r>
              <a:rPr lang="pt-BR" dirty="0"/>
              <a:t>Ensinar não é transferir conhecimento, mas criar as possibilidades para a sua própria produção ou a sua construção.</a:t>
            </a:r>
          </a:p>
          <a:p>
            <a:pPr algn="r"/>
            <a:r>
              <a:rPr lang="pt-BR" dirty="0">
                <a:hlinkClick r:id="rId4">
                  <a:extLst>
                    <a:ext uri="{A12FA001-AC4F-418D-AE19-62706E023703}">
                      <ahyp:hlinkClr xmlns="" xmlns:ahyp="http://schemas.microsoft.com/office/drawing/2018/hyperlinkcolor" val="tx"/>
                    </a:ext>
                  </a:extLst>
                </a:hlinkClick>
              </a:rPr>
              <a:t>Paulo Freire </a:t>
            </a:r>
            <a:endParaRPr lang="pt-BR" dirty="0"/>
          </a:p>
          <a:p>
            <a:endParaRPr lang="pt-BR" dirty="0"/>
          </a:p>
        </p:txBody>
      </p:sp>
    </p:spTree>
    <p:extLst>
      <p:ext uri="{BB962C8B-B14F-4D97-AF65-F5344CB8AC3E}">
        <p14:creationId xmlns:p14="http://schemas.microsoft.com/office/powerpoint/2010/main" val="31663085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49288"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dirty="0"/>
              <a:t>Mãos que são curiosas; Mãos que investigam; Mãos que pegam.</a:t>
            </a:r>
          </a:p>
          <a:p>
            <a:pPr algn="just"/>
            <a:r>
              <a:rPr lang="pt-BR" dirty="0"/>
              <a:t>	Essas mãos que tem muita sensibilidade, que para sentir precisa pegar, apertar, colocar na boca e amassar</a:t>
            </a: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06/12/22 </a:t>
            </a:r>
          </a:p>
        </p:txBody>
      </p:sp>
      <p:sp>
        <p:nvSpPr>
          <p:cNvPr id="16" name="Título 1"/>
          <p:cNvSpPr txBox="1">
            <a:spLocks/>
          </p:cNvSpPr>
          <p:nvPr/>
        </p:nvSpPr>
        <p:spPr>
          <a:xfrm>
            <a:off x="466821" y="925586"/>
            <a:ext cx="5915025" cy="1208057"/>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800" b="1" dirty="0"/>
              <a:t>CONHECENDO O BICHO-PAU” </a:t>
            </a:r>
          </a:p>
          <a:p>
            <a:pPr algn="ctr"/>
            <a:endParaRPr lang="pt-BR" b="1" dirty="0"/>
          </a:p>
          <a:p>
            <a:pPr algn="ctr"/>
            <a:endParaRPr lang="pt-BR" b="1" dirty="0"/>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sp>
        <p:nvSpPr>
          <p:cNvPr id="3" name="CaixaDeTexto 2"/>
          <p:cNvSpPr txBox="1"/>
          <p:nvPr/>
        </p:nvSpPr>
        <p:spPr>
          <a:xfrm>
            <a:off x="689408" y="7317382"/>
            <a:ext cx="5692438" cy="369332"/>
          </a:xfrm>
          <a:prstGeom prst="rect">
            <a:avLst/>
          </a:prstGeom>
          <a:noFill/>
        </p:spPr>
        <p:txBody>
          <a:bodyPr wrap="square" rtlCol="0">
            <a:spAutoFit/>
          </a:bodyPr>
          <a:lstStyle/>
          <a:p>
            <a:pPr algn="just"/>
            <a:endParaRPr lang="pt-BR" dirty="0"/>
          </a:p>
        </p:txBody>
      </p:sp>
      <p:pic>
        <p:nvPicPr>
          <p:cNvPr id="4" name="Image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116" y="1430777"/>
            <a:ext cx="2977569" cy="3970092"/>
          </a:xfrm>
          <a:prstGeom prst="rect">
            <a:avLst/>
          </a:prstGeom>
        </p:spPr>
      </p:pic>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5627" y="5517002"/>
            <a:ext cx="2977569" cy="3970092"/>
          </a:xfrm>
          <a:prstGeom prst="rect">
            <a:avLst/>
          </a:prstGeom>
        </p:spPr>
      </p:pic>
      <p:sp>
        <p:nvSpPr>
          <p:cNvPr id="7" name="CaixaDeTexto 6"/>
          <p:cNvSpPr txBox="1"/>
          <p:nvPr/>
        </p:nvSpPr>
        <p:spPr>
          <a:xfrm>
            <a:off x="3732264" y="2671996"/>
            <a:ext cx="2538895" cy="923330"/>
          </a:xfrm>
          <a:prstGeom prst="rect">
            <a:avLst/>
          </a:prstGeom>
          <a:noFill/>
        </p:spPr>
        <p:txBody>
          <a:bodyPr wrap="square" rtlCol="0">
            <a:spAutoFit/>
          </a:bodyPr>
          <a:lstStyle/>
          <a:p>
            <a:r>
              <a:rPr lang="pt-BR" dirty="0" smtClean="0"/>
              <a:t>“É </a:t>
            </a:r>
            <a:r>
              <a:rPr lang="pt-BR" dirty="0"/>
              <a:t>o bicho pau esse?” M.C</a:t>
            </a:r>
          </a:p>
          <a:p>
            <a:endParaRPr lang="pt-BR" dirty="0"/>
          </a:p>
        </p:txBody>
      </p:sp>
      <p:sp>
        <p:nvSpPr>
          <p:cNvPr id="9" name="CaixaDeTexto 8"/>
          <p:cNvSpPr txBox="1"/>
          <p:nvPr/>
        </p:nvSpPr>
        <p:spPr>
          <a:xfrm>
            <a:off x="510145" y="7178882"/>
            <a:ext cx="2664625" cy="646331"/>
          </a:xfrm>
          <a:prstGeom prst="rect">
            <a:avLst/>
          </a:prstGeom>
          <a:noFill/>
        </p:spPr>
        <p:txBody>
          <a:bodyPr wrap="square" rtlCol="0">
            <a:spAutoFit/>
          </a:bodyPr>
          <a:lstStyle/>
          <a:p>
            <a:r>
              <a:rPr lang="pt-BR" dirty="0"/>
              <a:t>“Ele se mexeu </a:t>
            </a:r>
            <a:r>
              <a:rPr lang="pt-BR" dirty="0" err="1"/>
              <a:t>prô</a:t>
            </a:r>
            <a:r>
              <a:rPr lang="pt-BR" dirty="0"/>
              <a:t>” M.C</a:t>
            </a:r>
          </a:p>
          <a:p>
            <a:endParaRPr lang="pt-BR" dirty="0"/>
          </a:p>
        </p:txBody>
      </p:sp>
    </p:spTree>
    <p:extLst>
      <p:ext uri="{BB962C8B-B14F-4D97-AF65-F5344CB8AC3E}">
        <p14:creationId xmlns:p14="http://schemas.microsoft.com/office/powerpoint/2010/main" val="38349526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49288"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dirty="0"/>
              <a:t>Mãos que são curiosas; Mãos que investigam; Mãos que pegam.</a:t>
            </a:r>
          </a:p>
          <a:p>
            <a:pPr algn="just"/>
            <a:r>
              <a:rPr lang="pt-BR" dirty="0"/>
              <a:t>	Essas mãos que tem muita sensibilidade, que para sentir precisa pegar, apertar, colocar na boca e amassar</a:t>
            </a: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06/12/22 </a:t>
            </a:r>
          </a:p>
        </p:txBody>
      </p:sp>
      <p:sp>
        <p:nvSpPr>
          <p:cNvPr id="16" name="Título 1"/>
          <p:cNvSpPr txBox="1">
            <a:spLocks/>
          </p:cNvSpPr>
          <p:nvPr/>
        </p:nvSpPr>
        <p:spPr>
          <a:xfrm>
            <a:off x="466821" y="925586"/>
            <a:ext cx="5915025" cy="1208057"/>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800" b="1" dirty="0"/>
              <a:t>CONHECENDO O BICHO-PAU” </a:t>
            </a:r>
          </a:p>
          <a:p>
            <a:pPr algn="ctr"/>
            <a:endParaRPr lang="pt-BR" b="1" dirty="0"/>
          </a:p>
          <a:p>
            <a:pPr algn="ctr"/>
            <a:endParaRPr lang="pt-BR" b="1" dirty="0"/>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sp>
        <p:nvSpPr>
          <p:cNvPr id="3" name="CaixaDeTexto 2"/>
          <p:cNvSpPr txBox="1"/>
          <p:nvPr/>
        </p:nvSpPr>
        <p:spPr>
          <a:xfrm>
            <a:off x="689408" y="7317382"/>
            <a:ext cx="5692438" cy="369332"/>
          </a:xfrm>
          <a:prstGeom prst="rect">
            <a:avLst/>
          </a:prstGeom>
          <a:noFill/>
        </p:spPr>
        <p:txBody>
          <a:bodyPr wrap="square" rtlCol="0">
            <a:spAutoFit/>
          </a:bodyPr>
          <a:lstStyle/>
          <a:p>
            <a:pPr algn="just"/>
            <a:endParaRPr lang="pt-BR" dirty="0"/>
          </a:p>
        </p:txBody>
      </p:sp>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567" y="1403341"/>
            <a:ext cx="2830195" cy="3773593"/>
          </a:xfrm>
          <a:prstGeom prst="rect">
            <a:avLst/>
          </a:prstGeom>
        </p:spPr>
      </p:pic>
      <p:pic>
        <p:nvPicPr>
          <p:cNvPr id="4" name="Image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566" y="1367245"/>
            <a:ext cx="3035475" cy="4047300"/>
          </a:xfrm>
          <a:prstGeom prst="rect">
            <a:avLst/>
          </a:prstGeom>
        </p:spPr>
      </p:pic>
      <p:pic>
        <p:nvPicPr>
          <p:cNvPr id="5" name="Image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4333" y="5558089"/>
            <a:ext cx="3035476" cy="4047301"/>
          </a:xfrm>
          <a:prstGeom prst="rect">
            <a:avLst/>
          </a:prstGeom>
        </p:spPr>
      </p:pic>
      <p:sp>
        <p:nvSpPr>
          <p:cNvPr id="6" name="CaixaDeTexto 5"/>
          <p:cNvSpPr txBox="1"/>
          <p:nvPr/>
        </p:nvSpPr>
        <p:spPr>
          <a:xfrm>
            <a:off x="3509602" y="2354317"/>
            <a:ext cx="3116962" cy="1754326"/>
          </a:xfrm>
          <a:prstGeom prst="rect">
            <a:avLst/>
          </a:prstGeom>
          <a:noFill/>
        </p:spPr>
        <p:txBody>
          <a:bodyPr wrap="square" rtlCol="0">
            <a:spAutoFit/>
          </a:bodyPr>
          <a:lstStyle/>
          <a:p>
            <a:r>
              <a:rPr lang="pt-BR" dirty="0"/>
              <a:t>“Se bater nele ele morde” </a:t>
            </a:r>
            <a:r>
              <a:rPr lang="pt-BR" dirty="0" err="1" smtClean="0"/>
              <a:t>J.M</a:t>
            </a:r>
            <a:endParaRPr lang="pt-BR" dirty="0" smtClean="0"/>
          </a:p>
          <a:p>
            <a:endParaRPr lang="pt-BR" dirty="0"/>
          </a:p>
          <a:p>
            <a:r>
              <a:rPr lang="pt-BR" dirty="0"/>
              <a:t> </a:t>
            </a:r>
            <a:r>
              <a:rPr lang="pt-BR" dirty="0" smtClean="0"/>
              <a:t>“O bicho-pau </a:t>
            </a:r>
            <a:r>
              <a:rPr lang="pt-BR" dirty="0"/>
              <a:t>é total alegria” J.M</a:t>
            </a:r>
          </a:p>
          <a:p>
            <a:endParaRPr lang="pt-BR" dirty="0"/>
          </a:p>
        </p:txBody>
      </p:sp>
      <p:sp>
        <p:nvSpPr>
          <p:cNvPr id="7" name="CaixaDeTexto 6"/>
          <p:cNvSpPr txBox="1"/>
          <p:nvPr/>
        </p:nvSpPr>
        <p:spPr>
          <a:xfrm>
            <a:off x="611445" y="6901883"/>
            <a:ext cx="2424660" cy="1200329"/>
          </a:xfrm>
          <a:prstGeom prst="rect">
            <a:avLst/>
          </a:prstGeom>
          <a:noFill/>
        </p:spPr>
        <p:txBody>
          <a:bodyPr wrap="square" rtlCol="0">
            <a:spAutoFit/>
          </a:bodyPr>
          <a:lstStyle/>
          <a:p>
            <a:pPr algn="just"/>
            <a:r>
              <a:rPr lang="pt-BR" dirty="0"/>
              <a:t> “Ele é um galho” afirma L.V ao ver o bichinho se mexendo</a:t>
            </a:r>
          </a:p>
          <a:p>
            <a:endParaRPr lang="pt-BR" dirty="0"/>
          </a:p>
        </p:txBody>
      </p:sp>
    </p:spTree>
    <p:extLst>
      <p:ext uri="{BB962C8B-B14F-4D97-AF65-F5344CB8AC3E}">
        <p14:creationId xmlns:p14="http://schemas.microsoft.com/office/powerpoint/2010/main" val="27305299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49288"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dirty="0"/>
              <a:t>Mãos que são curiosas; Mãos que investigam; Mãos que pegam.</a:t>
            </a:r>
          </a:p>
          <a:p>
            <a:pPr algn="just"/>
            <a:r>
              <a:rPr lang="pt-BR" dirty="0"/>
              <a:t>	Essas mãos que tem muita sensibilidade, que para sentir precisa pegar, apertar, colocar na boca e amassar</a:t>
            </a: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06/12/22 </a:t>
            </a:r>
          </a:p>
        </p:txBody>
      </p:sp>
      <p:sp>
        <p:nvSpPr>
          <p:cNvPr id="16" name="Título 1"/>
          <p:cNvSpPr txBox="1">
            <a:spLocks/>
          </p:cNvSpPr>
          <p:nvPr/>
        </p:nvSpPr>
        <p:spPr>
          <a:xfrm>
            <a:off x="466821" y="925586"/>
            <a:ext cx="5915025" cy="1208057"/>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sz="2800" b="1" dirty="0"/>
              <a:t>CONHECENDO O BICHO-PAU” </a:t>
            </a:r>
          </a:p>
          <a:p>
            <a:pPr algn="ctr"/>
            <a:endParaRPr lang="pt-BR" b="1" dirty="0"/>
          </a:p>
          <a:p>
            <a:pPr algn="ctr"/>
            <a:endParaRPr lang="pt-BR" b="1" dirty="0"/>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sp>
        <p:nvSpPr>
          <p:cNvPr id="3" name="CaixaDeTexto 2"/>
          <p:cNvSpPr txBox="1"/>
          <p:nvPr/>
        </p:nvSpPr>
        <p:spPr>
          <a:xfrm>
            <a:off x="689408" y="7317382"/>
            <a:ext cx="5692438" cy="369332"/>
          </a:xfrm>
          <a:prstGeom prst="rect">
            <a:avLst/>
          </a:prstGeom>
          <a:noFill/>
        </p:spPr>
        <p:txBody>
          <a:bodyPr wrap="square" rtlCol="0">
            <a:spAutoFit/>
          </a:bodyPr>
          <a:lstStyle/>
          <a:p>
            <a:pPr algn="just"/>
            <a:endParaRPr lang="pt-BR" dirty="0"/>
          </a:p>
        </p:txBody>
      </p:sp>
      <p:pic>
        <p:nvPicPr>
          <p:cNvPr id="9" name="Image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522" y="1515661"/>
            <a:ext cx="3015125" cy="4020166"/>
          </a:xfrm>
          <a:prstGeom prst="rect">
            <a:avLst/>
          </a:prstGeom>
        </p:spPr>
      </p:pic>
      <p:pic>
        <p:nvPicPr>
          <p:cNvPr id="10" name="Image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5375" y="5535827"/>
            <a:ext cx="3015237" cy="4020315"/>
          </a:xfrm>
          <a:prstGeom prst="rect">
            <a:avLst/>
          </a:prstGeom>
        </p:spPr>
      </p:pic>
      <p:sp>
        <p:nvSpPr>
          <p:cNvPr id="4" name="CaixaDeTexto 3"/>
          <p:cNvSpPr txBox="1"/>
          <p:nvPr/>
        </p:nvSpPr>
        <p:spPr>
          <a:xfrm>
            <a:off x="3632881" y="2902164"/>
            <a:ext cx="3015237" cy="1477328"/>
          </a:xfrm>
          <a:prstGeom prst="rect">
            <a:avLst/>
          </a:prstGeom>
          <a:noFill/>
        </p:spPr>
        <p:txBody>
          <a:bodyPr wrap="square" rtlCol="0">
            <a:spAutoFit/>
          </a:bodyPr>
          <a:lstStyle/>
          <a:p>
            <a:r>
              <a:rPr lang="pt-BR" dirty="0"/>
              <a:t>J.M “ele tem agulha?”</a:t>
            </a:r>
          </a:p>
          <a:p>
            <a:r>
              <a:rPr lang="pt-BR" dirty="0"/>
              <a:t>Educadora “não! Ele é inofensivo, bem bonzinho”</a:t>
            </a:r>
          </a:p>
          <a:p>
            <a:r>
              <a:rPr lang="pt-BR" dirty="0"/>
              <a:t>J.M “só a abelha tem agulha”</a:t>
            </a:r>
          </a:p>
          <a:p>
            <a:endParaRPr lang="pt-BR" dirty="0"/>
          </a:p>
        </p:txBody>
      </p:sp>
    </p:spTree>
    <p:extLst>
      <p:ext uri="{BB962C8B-B14F-4D97-AF65-F5344CB8AC3E}">
        <p14:creationId xmlns:p14="http://schemas.microsoft.com/office/powerpoint/2010/main" val="19785778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49290" y="144484"/>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CaixaDeTexto 4"/>
          <p:cNvSpPr txBox="1"/>
          <p:nvPr/>
        </p:nvSpPr>
        <p:spPr>
          <a:xfrm>
            <a:off x="535456" y="838276"/>
            <a:ext cx="4089679" cy="5909310"/>
          </a:xfrm>
          <a:prstGeom prst="rect">
            <a:avLst/>
          </a:prstGeom>
          <a:noFill/>
        </p:spPr>
        <p:txBody>
          <a:bodyPr wrap="square" rtlCol="0">
            <a:spAutoFit/>
          </a:bodyPr>
          <a:lstStyle/>
          <a:p>
            <a:r>
              <a:rPr lang="pt-BR" b="1" dirty="0"/>
              <a:t>Autores</a:t>
            </a:r>
          </a:p>
          <a:p>
            <a:r>
              <a:rPr lang="pt-BR" dirty="0" smtClean="0"/>
              <a:t>Crianças de </a:t>
            </a:r>
            <a:r>
              <a:rPr lang="pt-BR" dirty="0"/>
              <a:t>2 e 3 anos</a:t>
            </a:r>
          </a:p>
          <a:p>
            <a:endParaRPr lang="pt-BR" dirty="0"/>
          </a:p>
          <a:p>
            <a:r>
              <a:rPr lang="pt-BR" b="1" dirty="0"/>
              <a:t>Fotografia</a:t>
            </a:r>
          </a:p>
          <a:p>
            <a:r>
              <a:rPr lang="pt-BR" dirty="0"/>
              <a:t>Beatriz de Lima Silva</a:t>
            </a:r>
          </a:p>
          <a:p>
            <a:r>
              <a:rPr lang="pt-BR" dirty="0"/>
              <a:t>Bianca Figueiredo da Conceição</a:t>
            </a:r>
          </a:p>
          <a:p>
            <a:endParaRPr lang="pt-BR" dirty="0"/>
          </a:p>
          <a:p>
            <a:r>
              <a:rPr lang="pt-BR" b="1" dirty="0"/>
              <a:t>Desenvolvimento do projeto</a:t>
            </a:r>
          </a:p>
          <a:p>
            <a:r>
              <a:rPr lang="pt-BR" dirty="0"/>
              <a:t>Beatriz de Lima Silva</a:t>
            </a:r>
          </a:p>
          <a:p>
            <a:r>
              <a:rPr lang="pt-BR" dirty="0"/>
              <a:t>Bianca Figueiredo da Conceição</a:t>
            </a:r>
          </a:p>
          <a:p>
            <a:endParaRPr lang="pt-BR" dirty="0"/>
          </a:p>
          <a:p>
            <a:r>
              <a:rPr lang="pt-BR" b="1" dirty="0"/>
              <a:t>Coordenação do projeto</a:t>
            </a:r>
          </a:p>
          <a:p>
            <a:r>
              <a:rPr lang="pt-BR" dirty="0"/>
              <a:t>Gisele Aline </a:t>
            </a:r>
            <a:r>
              <a:rPr lang="pt-BR" dirty="0" err="1"/>
              <a:t>Zimolo</a:t>
            </a:r>
            <a:endParaRPr lang="pt-BR" dirty="0"/>
          </a:p>
          <a:p>
            <a:endParaRPr lang="pt-BR" dirty="0"/>
          </a:p>
          <a:p>
            <a:r>
              <a:rPr lang="pt-BR" b="1" dirty="0"/>
              <a:t>Direção do projeto</a:t>
            </a:r>
          </a:p>
          <a:p>
            <a:r>
              <a:rPr lang="pt-BR" dirty="0"/>
              <a:t>Danielle </a:t>
            </a:r>
            <a:r>
              <a:rPr lang="pt-BR" dirty="0" err="1"/>
              <a:t>Adaniya</a:t>
            </a:r>
            <a:endParaRPr lang="pt-BR" dirty="0"/>
          </a:p>
          <a:p>
            <a:endParaRPr lang="pt-BR" dirty="0"/>
          </a:p>
          <a:p>
            <a:r>
              <a:rPr lang="pt-BR" b="1" dirty="0"/>
              <a:t>Direção Pedagógica </a:t>
            </a:r>
          </a:p>
          <a:p>
            <a:r>
              <a:rPr lang="pt-BR" dirty="0"/>
              <a:t>Cristina Rosa David Pereira da Silva</a:t>
            </a:r>
          </a:p>
          <a:p>
            <a:endParaRPr lang="pt-BR" dirty="0"/>
          </a:p>
          <a:p>
            <a:r>
              <a:rPr lang="pt-BR" dirty="0"/>
              <a:t>  </a:t>
            </a:r>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0735" y="7605591"/>
            <a:ext cx="1917122" cy="1430895"/>
          </a:xfrm>
          <a:prstGeom prst="rect">
            <a:avLst/>
          </a:prstGeom>
        </p:spPr>
      </p:pic>
      <p:pic>
        <p:nvPicPr>
          <p:cNvPr id="7" name="Image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842" y="8321039"/>
            <a:ext cx="2540371" cy="701331"/>
          </a:xfrm>
          <a:prstGeom prst="rect">
            <a:avLst/>
          </a:prstGeom>
        </p:spPr>
      </p:pic>
    </p:spTree>
    <p:extLst>
      <p:ext uri="{BB962C8B-B14F-4D97-AF65-F5344CB8AC3E}">
        <p14:creationId xmlns:p14="http://schemas.microsoft.com/office/powerpoint/2010/main" val="26894132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49290" y="144484"/>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CaixaDeTexto 4"/>
          <p:cNvSpPr txBox="1"/>
          <p:nvPr/>
        </p:nvSpPr>
        <p:spPr>
          <a:xfrm>
            <a:off x="220453" y="668676"/>
            <a:ext cx="6407764" cy="1754326"/>
          </a:xfrm>
          <a:prstGeom prst="rect">
            <a:avLst/>
          </a:prstGeom>
          <a:noFill/>
        </p:spPr>
        <p:txBody>
          <a:bodyPr wrap="square" rtlCol="0">
            <a:spAutoFit/>
          </a:bodyPr>
          <a:lstStyle/>
          <a:p>
            <a:endParaRPr lang="pt-BR" dirty="0"/>
          </a:p>
          <a:p>
            <a:r>
              <a:rPr lang="pt-BR" b="1" dirty="0"/>
              <a:t>REFERÊNCIAS BIBLIOGRÁFICAS:</a:t>
            </a:r>
          </a:p>
          <a:p>
            <a:endParaRPr lang="pt-BR" b="1" dirty="0"/>
          </a:p>
          <a:p>
            <a:endParaRPr lang="pt-BR" dirty="0"/>
          </a:p>
          <a:p>
            <a:endParaRPr lang="pt-BR" dirty="0"/>
          </a:p>
          <a:p>
            <a:endParaRPr lang="pt-BR" dirty="0"/>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0735" y="7605591"/>
            <a:ext cx="1917122" cy="1430895"/>
          </a:xfrm>
          <a:prstGeom prst="rect">
            <a:avLst/>
          </a:prstGeom>
        </p:spPr>
      </p:pic>
      <p:pic>
        <p:nvPicPr>
          <p:cNvPr id="7" name="Image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842" y="8321039"/>
            <a:ext cx="2540371" cy="701331"/>
          </a:xfrm>
          <a:prstGeom prst="rect">
            <a:avLst/>
          </a:prstGeom>
        </p:spPr>
      </p:pic>
      <p:sp>
        <p:nvSpPr>
          <p:cNvPr id="2" name="CaixaDeTexto 1">
            <a:extLst>
              <a:ext uri="{FF2B5EF4-FFF2-40B4-BE49-F238E27FC236}">
                <a16:creationId xmlns="" xmlns:a16="http://schemas.microsoft.com/office/drawing/2014/main" id="{331C06F8-DB04-0AA1-6936-26EF0DCFCD12}"/>
              </a:ext>
            </a:extLst>
          </p:cNvPr>
          <p:cNvSpPr txBox="1"/>
          <p:nvPr/>
        </p:nvSpPr>
        <p:spPr>
          <a:xfrm>
            <a:off x="220453" y="1466451"/>
            <a:ext cx="6080956" cy="1477328"/>
          </a:xfrm>
          <a:prstGeom prst="rect">
            <a:avLst/>
          </a:prstGeom>
          <a:noFill/>
        </p:spPr>
        <p:txBody>
          <a:bodyPr wrap="square" rtlCol="0">
            <a:spAutoFit/>
          </a:bodyPr>
          <a:lstStyle/>
          <a:p>
            <a:pPr lvl="0" eaLnBrk="0" fontAlgn="base" hangingPunct="0">
              <a:spcBef>
                <a:spcPct val="0"/>
              </a:spcBef>
              <a:spcAft>
                <a:spcPct val="0"/>
              </a:spcAft>
            </a:pPr>
            <a:endParaRPr lang="pt-BR" altLang="pt-BR" dirty="0">
              <a:latin typeface="Arial" panose="020B0604020202020204" pitchFamily="34" charset="0"/>
            </a:endParaRPr>
          </a:p>
          <a:p>
            <a:pPr lvl="0" eaLnBrk="0" fontAlgn="base" hangingPunct="0">
              <a:spcBef>
                <a:spcPct val="0"/>
              </a:spcBef>
              <a:spcAft>
                <a:spcPct val="0"/>
              </a:spcAft>
            </a:pPr>
            <a:r>
              <a:rPr lang="pt-BR" altLang="pt-BR" dirty="0">
                <a:latin typeface="Arial" panose="020B0604020202020204" pitchFamily="34" charset="0"/>
              </a:rPr>
              <a:t>O dilema do bicho-pau</a:t>
            </a:r>
          </a:p>
          <a:p>
            <a:pPr lvl="0" eaLnBrk="0" fontAlgn="base" hangingPunct="0">
              <a:spcBef>
                <a:spcPct val="0"/>
              </a:spcBef>
              <a:spcAft>
                <a:spcPct val="0"/>
              </a:spcAft>
            </a:pPr>
            <a:r>
              <a:rPr lang="pt-BR" altLang="pt-BR" dirty="0">
                <a:latin typeface="Arial" panose="020B0604020202020204" pitchFamily="34" charset="0"/>
              </a:rPr>
              <a:t>Livro por Raquel Lourenço e Ângelo Machado</a:t>
            </a:r>
          </a:p>
          <a:p>
            <a:pPr lvl="0" eaLnBrk="0" fontAlgn="base" hangingPunct="0">
              <a:spcBef>
                <a:spcPct val="0"/>
              </a:spcBef>
              <a:spcAft>
                <a:spcPct val="0"/>
              </a:spcAft>
            </a:pPr>
            <a:endParaRPr lang="pt-BR" altLang="pt-BR" dirty="0">
              <a:latin typeface="Arial" panose="020B0604020202020204" pitchFamily="34" charset="0"/>
            </a:endParaRPr>
          </a:p>
          <a:p>
            <a:endParaRPr lang="pt-BR" dirty="0"/>
          </a:p>
        </p:txBody>
      </p:sp>
      <p:pic>
        <p:nvPicPr>
          <p:cNvPr id="3073" name="Picture 1">
            <a:extLst>
              <a:ext uri="{FF2B5EF4-FFF2-40B4-BE49-F238E27FC236}">
                <a16:creationId xmlns="" xmlns:a16="http://schemas.microsoft.com/office/drawing/2014/main" id="{34081333-5FB1-19FE-DA09-62B1A6255E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2500" cy="73342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 xmlns:a16="http://schemas.microsoft.com/office/drawing/2014/main" id="{4431B1B5-84E2-B93E-58B6-6C8A2A6470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52500" cy="73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4611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 xmlns:a16="http://schemas.microsoft.com/office/drawing/2014/main" id="{BC096E30-E090-44F8-65F8-E334E13A9EE4}"/>
              </a:ext>
            </a:extLst>
          </p:cNvPr>
          <p:cNvSpPr/>
          <p:nvPr/>
        </p:nvSpPr>
        <p:spPr>
          <a:xfrm>
            <a:off x="1658336" y="196515"/>
            <a:ext cx="2905194" cy="4771154"/>
          </a:xfrm>
          <a:prstGeom prst="rect">
            <a:avLst/>
          </a:prstGeom>
          <a:blipFill>
            <a:blip r:embed="rId2"/>
            <a:stretch>
              <a:fillRect/>
            </a:stretch>
          </a:blip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Retângulo 3"/>
          <p:cNvSpPr/>
          <p:nvPr/>
        </p:nvSpPr>
        <p:spPr>
          <a:xfrm>
            <a:off x="381000" y="5133494"/>
            <a:ext cx="5735320" cy="1785104"/>
          </a:xfrm>
          <a:prstGeom prst="rect">
            <a:avLst/>
          </a:prstGeom>
        </p:spPr>
        <p:txBody>
          <a:bodyPr wrap="square">
            <a:spAutoFit/>
          </a:bodyPr>
          <a:lstStyle/>
          <a:p>
            <a:pPr algn="just"/>
            <a:r>
              <a:rPr lang="pt-BR" sz="2000" b="1" dirty="0"/>
              <a:t>Objetivo </a:t>
            </a:r>
            <a:r>
              <a:rPr lang="pt-BR" sz="2000" b="1" dirty="0" smtClean="0"/>
              <a:t>Geral</a:t>
            </a:r>
          </a:p>
          <a:p>
            <a:pPr algn="just"/>
            <a:r>
              <a:rPr lang="pt-BR" dirty="0" smtClean="0"/>
              <a:t>Construir </a:t>
            </a:r>
            <a:r>
              <a:rPr lang="pt-BR" dirty="0"/>
              <a:t>o conhecimento científico ao propor a criança atividades que as levem à explorar , elaborar e comprovar hipóteses, experimentar , criar, investigar elementos da natureza, além de compartilhar, interagir  e conviver com o outro</a:t>
            </a:r>
            <a:r>
              <a:rPr lang="pt-BR" b="1" dirty="0"/>
              <a:t>.</a:t>
            </a:r>
            <a:endParaRPr lang="pt-BR" dirty="0"/>
          </a:p>
        </p:txBody>
      </p:sp>
      <p:sp>
        <p:nvSpPr>
          <p:cNvPr id="5" name="Retângulo 4"/>
          <p:cNvSpPr/>
          <p:nvPr/>
        </p:nvSpPr>
        <p:spPr>
          <a:xfrm>
            <a:off x="381000" y="7250249"/>
            <a:ext cx="5459867" cy="2062103"/>
          </a:xfrm>
          <a:prstGeom prst="rect">
            <a:avLst/>
          </a:prstGeom>
        </p:spPr>
        <p:txBody>
          <a:bodyPr wrap="square">
            <a:spAutoFit/>
          </a:bodyPr>
          <a:lstStyle/>
          <a:p>
            <a:pPr lvl="0" algn="just"/>
            <a:r>
              <a:rPr lang="pt-BR" sz="2000" b="1" dirty="0"/>
              <a:t>Objetivos </a:t>
            </a:r>
            <a:r>
              <a:rPr lang="pt-BR" sz="2000" b="1" dirty="0" smtClean="0"/>
              <a:t>Específicos</a:t>
            </a:r>
          </a:p>
          <a:p>
            <a:pPr marL="285750" lvl="0" indent="-285750" algn="just">
              <a:buFont typeface="Arial" panose="020B0604020202020204" pitchFamily="34" charset="0"/>
              <a:buChar char="•"/>
            </a:pPr>
            <a:r>
              <a:rPr lang="pt-BR" dirty="0" smtClean="0"/>
              <a:t>Estimular </a:t>
            </a:r>
            <a:r>
              <a:rPr lang="pt-BR" dirty="0"/>
              <a:t>a postura investigativa e o pensamento hipotético das crianças, aguçar a curiosidade; </a:t>
            </a:r>
            <a:endParaRPr lang="pt-BR" dirty="0" smtClean="0"/>
          </a:p>
          <a:p>
            <a:pPr marL="285750" lvl="0" indent="-285750" algn="just">
              <a:buFont typeface="Arial" panose="020B0604020202020204" pitchFamily="34" charset="0"/>
              <a:buChar char="•"/>
            </a:pPr>
            <a:r>
              <a:rPr lang="pt-BR" dirty="0" smtClean="0"/>
              <a:t>Expressar </a:t>
            </a:r>
            <a:r>
              <a:rPr lang="pt-BR" dirty="0"/>
              <a:t>suas ideias, sensações e descobertas, ampliando suas significações e formas de explicar o mundo. </a:t>
            </a:r>
          </a:p>
        </p:txBody>
      </p:sp>
    </p:spTree>
    <p:extLst>
      <p:ext uri="{BB962C8B-B14F-4D97-AF65-F5344CB8AC3E}">
        <p14:creationId xmlns:p14="http://schemas.microsoft.com/office/powerpoint/2010/main" val="29399987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61638" y="241093"/>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dirty="0"/>
              <a:t>Mãos que são curiosas; Mãos que investigam; Mãos que pegam.</a:t>
            </a:r>
          </a:p>
          <a:p>
            <a:pPr algn="just"/>
            <a:r>
              <a:rPr lang="pt-BR" dirty="0"/>
              <a:t>	Essas mãos que tem muita sensibilidade, que para sentir precisa pegar, apertar, colocar na boca e amassar</a:t>
            </a:r>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03/10/22 </a:t>
            </a:r>
          </a:p>
        </p:txBody>
      </p:sp>
      <p:sp>
        <p:nvSpPr>
          <p:cNvPr id="16" name="Título 1"/>
          <p:cNvSpPr txBox="1">
            <a:spLocks/>
          </p:cNvSpPr>
          <p:nvPr/>
        </p:nvSpPr>
        <p:spPr>
          <a:xfrm>
            <a:off x="466821" y="866957"/>
            <a:ext cx="5915025" cy="114841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b="1" dirty="0"/>
              <a:t>CONHECENDO AS FORMIGAS </a:t>
            </a:r>
          </a:p>
          <a:p>
            <a:pPr algn="ctr"/>
            <a:endParaRPr lang="pt-BR" b="1" dirty="0"/>
          </a:p>
          <a:p>
            <a:pPr algn="ctr"/>
            <a:endParaRPr lang="pt-BR" b="1" dirty="0"/>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sp>
        <p:nvSpPr>
          <p:cNvPr id="3" name="CaixaDeTexto 2"/>
          <p:cNvSpPr txBox="1"/>
          <p:nvPr/>
        </p:nvSpPr>
        <p:spPr>
          <a:xfrm>
            <a:off x="941188" y="8579152"/>
            <a:ext cx="5692438" cy="923330"/>
          </a:xfrm>
          <a:prstGeom prst="rect">
            <a:avLst/>
          </a:prstGeom>
          <a:noFill/>
        </p:spPr>
        <p:txBody>
          <a:bodyPr wrap="square" rtlCol="0">
            <a:spAutoFit/>
          </a:bodyPr>
          <a:lstStyle/>
          <a:p>
            <a:pPr algn="r"/>
            <a:r>
              <a:rPr lang="pt-BR" dirty="0"/>
              <a:t>	</a:t>
            </a:r>
            <a:r>
              <a:rPr lang="pt-BR" i="1" dirty="0"/>
              <a:t>A verdadeira educação é aquela que vai ao encontro da criança para realizar a sua libertação.</a:t>
            </a:r>
          </a:p>
          <a:p>
            <a:pPr algn="r"/>
            <a:r>
              <a:rPr lang="pt-BR" i="1" dirty="0"/>
              <a:t>                                                    </a:t>
            </a:r>
            <a:r>
              <a:rPr lang="pt-BR" dirty="0">
                <a:hlinkClick r:id="rId3">
                  <a:extLst>
                    <a:ext uri="{A12FA001-AC4F-418D-AE19-62706E023703}">
                      <ahyp:hlinkClr xmlns="" xmlns:ahyp="http://schemas.microsoft.com/office/drawing/2018/hyperlinkcolor" val="tx"/>
                    </a:ext>
                  </a:extLst>
                </a:hlinkClick>
              </a:rPr>
              <a:t>Maria Montessori</a:t>
            </a:r>
            <a:r>
              <a:rPr lang="pt-BR" dirty="0"/>
              <a:t> </a:t>
            </a:r>
          </a:p>
        </p:txBody>
      </p:sp>
      <p:pic>
        <p:nvPicPr>
          <p:cNvPr id="5" name="Imagem 4" descr="Uma imagem contendo mesa, comida, frente, pedaço&#10;&#10;Descrição gerada automaticamente">
            <a:extLst>
              <a:ext uri="{FF2B5EF4-FFF2-40B4-BE49-F238E27FC236}">
                <a16:creationId xmlns="" xmlns:a16="http://schemas.microsoft.com/office/drawing/2014/main" id="{ED259231-8F1C-BBA6-D1D7-89DAB833FB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244" y="1441166"/>
            <a:ext cx="5188878" cy="6918504"/>
          </a:xfrm>
          <a:prstGeom prst="rect">
            <a:avLst/>
          </a:prstGeom>
        </p:spPr>
      </p:pic>
    </p:spTree>
    <p:extLst>
      <p:ext uri="{BB962C8B-B14F-4D97-AF65-F5344CB8AC3E}">
        <p14:creationId xmlns:p14="http://schemas.microsoft.com/office/powerpoint/2010/main" val="19483616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78118"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a:t>Mãos que são curiosas; Mãos que investigam; Mãos que pegam.</a:t>
            </a:r>
          </a:p>
          <a:p>
            <a:pPr algn="just"/>
            <a:r>
              <a:rPr lang="pt-BR"/>
              <a:t>	Essas mãos que tem muita sensibilidade, que para sentir precisa pegar, apertar, colocar na boca e amassar</a:t>
            </a:r>
            <a:endParaRPr lang="pt-BR" dirty="0"/>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03/10/22 </a:t>
            </a:r>
          </a:p>
        </p:txBody>
      </p:sp>
      <p:sp>
        <p:nvSpPr>
          <p:cNvPr id="16" name="Título 1"/>
          <p:cNvSpPr txBox="1">
            <a:spLocks/>
          </p:cNvSpPr>
          <p:nvPr/>
        </p:nvSpPr>
        <p:spPr>
          <a:xfrm>
            <a:off x="466821" y="807319"/>
            <a:ext cx="5915025" cy="1208057"/>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b="1" dirty="0"/>
              <a:t>CONHECENDO AS FORMIGAS </a:t>
            </a:r>
          </a:p>
          <a:p>
            <a:pPr algn="ctr"/>
            <a:endParaRPr lang="pt-BR" b="1" dirty="0"/>
          </a:p>
          <a:p>
            <a:pPr algn="ctr"/>
            <a:endParaRPr lang="pt-BR" b="1" dirty="0"/>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sp>
        <p:nvSpPr>
          <p:cNvPr id="3" name="CaixaDeTexto 2"/>
          <p:cNvSpPr txBox="1"/>
          <p:nvPr/>
        </p:nvSpPr>
        <p:spPr>
          <a:xfrm>
            <a:off x="689408" y="7317382"/>
            <a:ext cx="5692438" cy="369332"/>
          </a:xfrm>
          <a:prstGeom prst="rect">
            <a:avLst/>
          </a:prstGeom>
          <a:noFill/>
        </p:spPr>
        <p:txBody>
          <a:bodyPr wrap="square" rtlCol="0">
            <a:spAutoFit/>
          </a:bodyPr>
          <a:lstStyle/>
          <a:p>
            <a:pPr algn="just"/>
            <a:endParaRPr lang="pt-BR" dirty="0"/>
          </a:p>
        </p:txBody>
      </p:sp>
      <p:pic>
        <p:nvPicPr>
          <p:cNvPr id="4" name="Imagem 3" descr="Criança de t-shirt azul ao lado de menino&#10;&#10;Descrição gerada automaticamente com confiança baixa">
            <a:extLst>
              <a:ext uri="{FF2B5EF4-FFF2-40B4-BE49-F238E27FC236}">
                <a16:creationId xmlns="" xmlns:a16="http://schemas.microsoft.com/office/drawing/2014/main" id="{391867A8-A8ED-7CEE-9D33-684A6BF9BD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5821" y="6895679"/>
            <a:ext cx="3559457" cy="2669593"/>
          </a:xfrm>
          <a:prstGeom prst="rect">
            <a:avLst/>
          </a:prstGeom>
        </p:spPr>
      </p:pic>
      <p:pic>
        <p:nvPicPr>
          <p:cNvPr id="6" name="Imagem 5" descr="Criança ao lado de menino&#10;&#10;Descrição gerada automaticamente com confiança baixa">
            <a:extLst>
              <a:ext uri="{FF2B5EF4-FFF2-40B4-BE49-F238E27FC236}">
                <a16:creationId xmlns="" xmlns:a16="http://schemas.microsoft.com/office/drawing/2014/main" id="{7ECE68FC-6159-76E7-309D-C68B1144E0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567" y="4012851"/>
            <a:ext cx="3598889" cy="2699167"/>
          </a:xfrm>
          <a:prstGeom prst="rect">
            <a:avLst/>
          </a:prstGeom>
        </p:spPr>
      </p:pic>
      <p:pic>
        <p:nvPicPr>
          <p:cNvPr id="9" name="Imagem 8" descr="Grupo de pessoas sentadas em volta de uma criança&#10;&#10;Descrição gerada automaticamente com confiança média">
            <a:extLst>
              <a:ext uri="{FF2B5EF4-FFF2-40B4-BE49-F238E27FC236}">
                <a16:creationId xmlns="" xmlns:a16="http://schemas.microsoft.com/office/drawing/2014/main" id="{0D67B879-1E08-59A0-FBED-4DA9119EB0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1845" y="1271156"/>
            <a:ext cx="3598889" cy="2699167"/>
          </a:xfrm>
          <a:prstGeom prst="rect">
            <a:avLst/>
          </a:prstGeom>
        </p:spPr>
      </p:pic>
      <p:sp>
        <p:nvSpPr>
          <p:cNvPr id="2" name="CaixaDeTexto 1"/>
          <p:cNvSpPr txBox="1"/>
          <p:nvPr/>
        </p:nvSpPr>
        <p:spPr>
          <a:xfrm>
            <a:off x="3953456" y="4362450"/>
            <a:ext cx="2591822" cy="369332"/>
          </a:xfrm>
          <a:prstGeom prst="rect">
            <a:avLst/>
          </a:prstGeom>
          <a:noFill/>
        </p:spPr>
        <p:txBody>
          <a:bodyPr wrap="square" rtlCol="0">
            <a:spAutoFit/>
          </a:bodyPr>
          <a:lstStyle/>
          <a:p>
            <a:endParaRPr lang="pt-BR" dirty="0"/>
          </a:p>
        </p:txBody>
      </p:sp>
      <p:sp>
        <p:nvSpPr>
          <p:cNvPr id="5" name="CaixaDeTexto 4"/>
          <p:cNvSpPr txBox="1"/>
          <p:nvPr/>
        </p:nvSpPr>
        <p:spPr>
          <a:xfrm>
            <a:off x="4049874" y="4575687"/>
            <a:ext cx="2569473" cy="1754326"/>
          </a:xfrm>
          <a:prstGeom prst="rect">
            <a:avLst/>
          </a:prstGeom>
          <a:noFill/>
        </p:spPr>
        <p:txBody>
          <a:bodyPr wrap="square" rtlCol="0">
            <a:spAutoFit/>
          </a:bodyPr>
          <a:lstStyle/>
          <a:p>
            <a:pPr algn="just"/>
            <a:r>
              <a:rPr lang="pt-BR" dirty="0"/>
              <a:t>Ao ver as inúmeras formigas que subiam pela parede do jardim da escola M.T </a:t>
            </a:r>
            <a:r>
              <a:rPr lang="pt-BR" dirty="0" smtClean="0"/>
              <a:t>disse</a:t>
            </a:r>
            <a:r>
              <a:rPr lang="pt-BR" dirty="0" smtClean="0"/>
              <a:t>:</a:t>
            </a:r>
          </a:p>
          <a:p>
            <a:pPr algn="just"/>
            <a:r>
              <a:rPr lang="pt-BR" dirty="0" smtClean="0"/>
              <a:t>“ </a:t>
            </a:r>
            <a:r>
              <a:rPr lang="pt-BR" dirty="0" err="1"/>
              <a:t>prô</a:t>
            </a:r>
            <a:r>
              <a:rPr lang="pt-BR" dirty="0"/>
              <a:t> </a:t>
            </a:r>
            <a:r>
              <a:rPr lang="pt-BR" dirty="0" smtClean="0"/>
              <a:t>olha! </a:t>
            </a:r>
            <a:r>
              <a:rPr lang="pt-BR" dirty="0"/>
              <a:t>A formiga!”</a:t>
            </a:r>
          </a:p>
          <a:p>
            <a:endParaRPr lang="pt-BR" dirty="0"/>
          </a:p>
        </p:txBody>
      </p:sp>
    </p:spTree>
    <p:extLst>
      <p:ext uri="{BB962C8B-B14F-4D97-AF65-F5344CB8AC3E}">
        <p14:creationId xmlns:p14="http://schemas.microsoft.com/office/powerpoint/2010/main" val="4560088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49288"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a:t>Mãos que são curiosas; Mãos que investigam; Mãos que pegam.</a:t>
            </a:r>
          </a:p>
          <a:p>
            <a:pPr algn="just"/>
            <a:r>
              <a:rPr lang="pt-BR"/>
              <a:t>	Essas mãos que tem muita sensibilidade, que para sentir precisa pegar, apertar, colocar na boca e amassar</a:t>
            </a:r>
            <a:endParaRPr lang="pt-BR" dirty="0"/>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03/10/22 </a:t>
            </a:r>
          </a:p>
        </p:txBody>
      </p:sp>
      <p:sp>
        <p:nvSpPr>
          <p:cNvPr id="16" name="Título 1"/>
          <p:cNvSpPr txBox="1">
            <a:spLocks/>
          </p:cNvSpPr>
          <p:nvPr/>
        </p:nvSpPr>
        <p:spPr>
          <a:xfrm>
            <a:off x="466821" y="807319"/>
            <a:ext cx="5915025" cy="1208057"/>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b="1" dirty="0"/>
              <a:t>CONHECENDO AS FORMIGAS </a:t>
            </a:r>
          </a:p>
          <a:p>
            <a:pPr algn="ctr"/>
            <a:endParaRPr lang="pt-BR" b="1" dirty="0"/>
          </a:p>
          <a:p>
            <a:pPr algn="ctr"/>
            <a:endParaRPr lang="pt-BR" b="1" dirty="0"/>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sp>
        <p:nvSpPr>
          <p:cNvPr id="3" name="CaixaDeTexto 2"/>
          <p:cNvSpPr txBox="1"/>
          <p:nvPr/>
        </p:nvSpPr>
        <p:spPr>
          <a:xfrm>
            <a:off x="689408" y="7317382"/>
            <a:ext cx="5692438" cy="369332"/>
          </a:xfrm>
          <a:prstGeom prst="rect">
            <a:avLst/>
          </a:prstGeom>
          <a:noFill/>
        </p:spPr>
        <p:txBody>
          <a:bodyPr wrap="square" rtlCol="0">
            <a:spAutoFit/>
          </a:bodyPr>
          <a:lstStyle/>
          <a:p>
            <a:pPr algn="just"/>
            <a:endParaRPr lang="pt-BR" dirty="0"/>
          </a:p>
        </p:txBody>
      </p:sp>
      <p:pic>
        <p:nvPicPr>
          <p:cNvPr id="5" name="Imagem 4" descr="Grupo de pessoas sentadas em volta de uma criança&#10;&#10;Descrição gerada automaticamente com confiança baixa">
            <a:extLst>
              <a:ext uri="{FF2B5EF4-FFF2-40B4-BE49-F238E27FC236}">
                <a16:creationId xmlns="" xmlns:a16="http://schemas.microsoft.com/office/drawing/2014/main" id="{B16EA22A-52C7-7F09-7B13-599596E4C4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567" y="1323126"/>
            <a:ext cx="3537239" cy="2652929"/>
          </a:xfrm>
          <a:prstGeom prst="rect">
            <a:avLst/>
          </a:prstGeom>
        </p:spPr>
      </p:pic>
      <p:pic>
        <p:nvPicPr>
          <p:cNvPr id="10" name="Imagem 9" descr="Uma imagem contendo pessoa, criança, ao ar livre, menino&#10;&#10;Descrição gerada automaticamente">
            <a:extLst>
              <a:ext uri="{FF2B5EF4-FFF2-40B4-BE49-F238E27FC236}">
                <a16:creationId xmlns="" xmlns:a16="http://schemas.microsoft.com/office/drawing/2014/main" id="{81F5F644-1C19-C7BF-CEFD-AC9556B877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9901" y="4134673"/>
            <a:ext cx="3537239" cy="2652929"/>
          </a:xfrm>
          <a:prstGeom prst="rect">
            <a:avLst/>
          </a:prstGeom>
        </p:spPr>
      </p:pic>
      <p:pic>
        <p:nvPicPr>
          <p:cNvPr id="12" name="Imagem 11" descr="Criança sentada no chão ao lado de menino&#10;&#10;Descrição gerada automaticamente com confiança baixa">
            <a:extLst>
              <a:ext uri="{FF2B5EF4-FFF2-40B4-BE49-F238E27FC236}">
                <a16:creationId xmlns="" xmlns:a16="http://schemas.microsoft.com/office/drawing/2014/main" id="{942EE707-12FC-5F29-A4AF-9F54C3DC65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567" y="6946221"/>
            <a:ext cx="3537239" cy="2652929"/>
          </a:xfrm>
          <a:prstGeom prst="rect">
            <a:avLst/>
          </a:prstGeom>
        </p:spPr>
      </p:pic>
      <p:sp>
        <p:nvSpPr>
          <p:cNvPr id="2" name="CaixaDeTexto 1"/>
          <p:cNvSpPr txBox="1"/>
          <p:nvPr/>
        </p:nvSpPr>
        <p:spPr>
          <a:xfrm>
            <a:off x="4182819" y="2222237"/>
            <a:ext cx="2199027" cy="923330"/>
          </a:xfrm>
          <a:prstGeom prst="rect">
            <a:avLst/>
          </a:prstGeom>
          <a:noFill/>
        </p:spPr>
        <p:txBody>
          <a:bodyPr wrap="square" rtlCol="0">
            <a:spAutoFit/>
          </a:bodyPr>
          <a:lstStyle/>
          <a:p>
            <a:r>
              <a:rPr lang="pt-BR" dirty="0"/>
              <a:t>“Olha uma formiguinha”  M.T</a:t>
            </a:r>
          </a:p>
          <a:p>
            <a:endParaRPr lang="pt-BR" dirty="0"/>
          </a:p>
        </p:txBody>
      </p:sp>
    </p:spTree>
    <p:extLst>
      <p:ext uri="{BB962C8B-B14F-4D97-AF65-F5344CB8AC3E}">
        <p14:creationId xmlns:p14="http://schemas.microsoft.com/office/powerpoint/2010/main" val="34008167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49288"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a:t>Mãos que são curiosas; Mãos que investigam; Mãos que pegam.</a:t>
            </a:r>
          </a:p>
          <a:p>
            <a:pPr algn="just"/>
            <a:r>
              <a:rPr lang="pt-BR"/>
              <a:t>	Essas mãos que tem muita sensibilidade, que para sentir precisa pegar, apertar, colocar na boca e amassar</a:t>
            </a:r>
            <a:endParaRPr lang="pt-BR" dirty="0"/>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03/10/22 </a:t>
            </a:r>
          </a:p>
        </p:txBody>
      </p:sp>
      <p:sp>
        <p:nvSpPr>
          <p:cNvPr id="16" name="Título 1"/>
          <p:cNvSpPr txBox="1">
            <a:spLocks/>
          </p:cNvSpPr>
          <p:nvPr/>
        </p:nvSpPr>
        <p:spPr>
          <a:xfrm>
            <a:off x="466821" y="807319"/>
            <a:ext cx="5915025" cy="1208057"/>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b="1" dirty="0"/>
              <a:t>CONHECENDO AS FORMIGAS </a:t>
            </a:r>
          </a:p>
          <a:p>
            <a:pPr algn="ctr"/>
            <a:endParaRPr lang="pt-BR" b="1" dirty="0"/>
          </a:p>
          <a:p>
            <a:pPr algn="ctr"/>
            <a:endParaRPr lang="pt-BR" b="1" dirty="0"/>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sp>
        <p:nvSpPr>
          <p:cNvPr id="3" name="CaixaDeTexto 2"/>
          <p:cNvSpPr txBox="1"/>
          <p:nvPr/>
        </p:nvSpPr>
        <p:spPr>
          <a:xfrm>
            <a:off x="689408" y="7317382"/>
            <a:ext cx="5692438" cy="369332"/>
          </a:xfrm>
          <a:prstGeom prst="rect">
            <a:avLst/>
          </a:prstGeom>
          <a:noFill/>
        </p:spPr>
        <p:txBody>
          <a:bodyPr wrap="square" rtlCol="0">
            <a:spAutoFit/>
          </a:bodyPr>
          <a:lstStyle/>
          <a:p>
            <a:pPr algn="just"/>
            <a:endParaRPr lang="pt-BR" dirty="0"/>
          </a:p>
        </p:txBody>
      </p:sp>
      <p:pic>
        <p:nvPicPr>
          <p:cNvPr id="4" name="Imagem 3" descr="Uma imagem contendo pessoa, ao ar livre, criança, menino&#10;&#10;Descrição gerada automaticamente">
            <a:extLst>
              <a:ext uri="{FF2B5EF4-FFF2-40B4-BE49-F238E27FC236}">
                <a16:creationId xmlns="" xmlns:a16="http://schemas.microsoft.com/office/drawing/2014/main" id="{3139EA28-2788-6A90-9551-5F409C2C97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739" y="4245809"/>
            <a:ext cx="3342788" cy="2507092"/>
          </a:xfrm>
          <a:prstGeom prst="rect">
            <a:avLst/>
          </a:prstGeom>
        </p:spPr>
      </p:pic>
      <p:pic>
        <p:nvPicPr>
          <p:cNvPr id="11" name="Imagem 10" descr="Criança com roupa azul&#10;&#10;Descrição gerada automaticamente com confiança baixa">
            <a:extLst>
              <a:ext uri="{FF2B5EF4-FFF2-40B4-BE49-F238E27FC236}">
                <a16:creationId xmlns="" xmlns:a16="http://schemas.microsoft.com/office/drawing/2014/main" id="{CF970E91-BDDB-F0AD-15EF-5AF3D259CA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3560" y="1513987"/>
            <a:ext cx="3287619" cy="2465714"/>
          </a:xfrm>
          <a:prstGeom prst="rect">
            <a:avLst/>
          </a:prstGeom>
        </p:spPr>
      </p:pic>
      <p:pic>
        <p:nvPicPr>
          <p:cNvPr id="15" name="Imagem 14" descr="Uma imagem contendo pessoa, criança, menino, jovem&#10;&#10;Descrição gerada automaticamente">
            <a:extLst>
              <a:ext uri="{FF2B5EF4-FFF2-40B4-BE49-F238E27FC236}">
                <a16:creationId xmlns="" xmlns:a16="http://schemas.microsoft.com/office/drawing/2014/main" id="{6301E3B5-7A80-678D-42CA-CA112205C1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389" y="6982127"/>
            <a:ext cx="3342790" cy="2507092"/>
          </a:xfrm>
          <a:prstGeom prst="rect">
            <a:avLst/>
          </a:prstGeom>
        </p:spPr>
      </p:pic>
      <p:sp>
        <p:nvSpPr>
          <p:cNvPr id="2" name="CaixaDeTexto 1"/>
          <p:cNvSpPr txBox="1"/>
          <p:nvPr/>
        </p:nvSpPr>
        <p:spPr>
          <a:xfrm>
            <a:off x="3752527" y="4760691"/>
            <a:ext cx="2946851" cy="1200329"/>
          </a:xfrm>
          <a:prstGeom prst="rect">
            <a:avLst/>
          </a:prstGeom>
          <a:noFill/>
        </p:spPr>
        <p:txBody>
          <a:bodyPr wrap="square" rtlCol="0">
            <a:spAutoFit/>
          </a:bodyPr>
          <a:lstStyle/>
          <a:p>
            <a:pPr algn="just"/>
            <a:r>
              <a:rPr lang="pt-BR" dirty="0"/>
              <a:t>M.S ao se juntar ao seus amigos que observavam as formigas pergunta </a:t>
            </a:r>
            <a:r>
              <a:rPr lang="pt-BR" dirty="0" smtClean="0"/>
              <a:t>“Para </a:t>
            </a:r>
            <a:r>
              <a:rPr lang="pt-BR" dirty="0"/>
              <a:t>onde elas estão indo?”</a:t>
            </a:r>
          </a:p>
        </p:txBody>
      </p:sp>
    </p:spTree>
    <p:extLst>
      <p:ext uri="{BB962C8B-B14F-4D97-AF65-F5344CB8AC3E}">
        <p14:creationId xmlns:p14="http://schemas.microsoft.com/office/powerpoint/2010/main" val="8263832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149288" y="157065"/>
            <a:ext cx="6550090" cy="9591869"/>
          </a:xfrm>
          <a:prstGeom prst="rect">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a:t>Mãos que são curiosas; Mãos que investigam; Mãos que pegam.</a:t>
            </a:r>
          </a:p>
          <a:p>
            <a:pPr algn="just"/>
            <a:r>
              <a:rPr lang="pt-BR"/>
              <a:t>	Essas mãos que tem muita sensibilidade, que para sentir precisa pegar, apertar, colocar na boca e amassar</a:t>
            </a:r>
            <a:endParaRPr lang="pt-BR" dirty="0"/>
          </a:p>
        </p:txBody>
      </p:sp>
      <p:sp>
        <p:nvSpPr>
          <p:cNvPr id="8" name="CaixaDeTexto 7"/>
          <p:cNvSpPr txBox="1"/>
          <p:nvPr/>
        </p:nvSpPr>
        <p:spPr>
          <a:xfrm>
            <a:off x="4488024" y="306850"/>
            <a:ext cx="2211355" cy="369332"/>
          </a:xfrm>
          <a:prstGeom prst="rect">
            <a:avLst/>
          </a:prstGeom>
          <a:noFill/>
        </p:spPr>
        <p:txBody>
          <a:bodyPr wrap="square" rtlCol="0">
            <a:spAutoFit/>
          </a:bodyPr>
          <a:lstStyle/>
          <a:p>
            <a:r>
              <a:rPr lang="pt-BR" b="1" dirty="0"/>
              <a:t>Data: 03/10/22 </a:t>
            </a:r>
          </a:p>
        </p:txBody>
      </p:sp>
      <p:sp>
        <p:nvSpPr>
          <p:cNvPr id="16" name="Título 1"/>
          <p:cNvSpPr txBox="1">
            <a:spLocks/>
          </p:cNvSpPr>
          <p:nvPr/>
        </p:nvSpPr>
        <p:spPr>
          <a:xfrm>
            <a:off x="466821" y="807319"/>
            <a:ext cx="5915025" cy="1208057"/>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pt-BR" b="1" dirty="0"/>
              <a:t>CONHECENDO AS FORMIGAS </a:t>
            </a:r>
          </a:p>
          <a:p>
            <a:pPr algn="ctr"/>
            <a:endParaRPr lang="pt-BR" b="1" dirty="0"/>
          </a:p>
          <a:p>
            <a:pPr algn="ctr"/>
            <a:endParaRPr lang="pt-BR" b="1" dirty="0"/>
          </a:p>
        </p:txBody>
      </p:sp>
      <p:pic>
        <p:nvPicPr>
          <p:cNvPr id="17" name="Imagem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567" y="306850"/>
            <a:ext cx="828986" cy="618736"/>
          </a:xfrm>
          <a:prstGeom prst="rect">
            <a:avLst/>
          </a:prstGeom>
        </p:spPr>
      </p:pic>
      <p:sp>
        <p:nvSpPr>
          <p:cNvPr id="3" name="CaixaDeTexto 2"/>
          <p:cNvSpPr txBox="1"/>
          <p:nvPr/>
        </p:nvSpPr>
        <p:spPr>
          <a:xfrm>
            <a:off x="689408" y="7317382"/>
            <a:ext cx="5692438" cy="369332"/>
          </a:xfrm>
          <a:prstGeom prst="rect">
            <a:avLst/>
          </a:prstGeom>
          <a:noFill/>
        </p:spPr>
        <p:txBody>
          <a:bodyPr wrap="square" rtlCol="0">
            <a:spAutoFit/>
          </a:bodyPr>
          <a:lstStyle/>
          <a:p>
            <a:pPr algn="just"/>
            <a:endParaRPr lang="pt-BR" dirty="0"/>
          </a:p>
        </p:txBody>
      </p:sp>
      <p:pic>
        <p:nvPicPr>
          <p:cNvPr id="4" name="Imagem 3" descr="Uma imagem contendo pessoa, comida, pedaço, segurando&#10;&#10;Descrição gerada automaticamente">
            <a:extLst>
              <a:ext uri="{FF2B5EF4-FFF2-40B4-BE49-F238E27FC236}">
                <a16:creationId xmlns="" xmlns:a16="http://schemas.microsoft.com/office/drawing/2014/main" id="{5068B1D7-F825-661B-94ED-08AA99991F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567" y="1373455"/>
            <a:ext cx="2830168" cy="3773557"/>
          </a:xfrm>
          <a:prstGeom prst="rect">
            <a:avLst/>
          </a:prstGeom>
        </p:spPr>
      </p:pic>
      <p:pic>
        <p:nvPicPr>
          <p:cNvPr id="6" name="Imagem 5" descr="Criança lendo um livro&#10;&#10;Descrição gerada automaticamente com confiança baixa">
            <a:extLst>
              <a:ext uri="{FF2B5EF4-FFF2-40B4-BE49-F238E27FC236}">
                <a16:creationId xmlns="" xmlns:a16="http://schemas.microsoft.com/office/drawing/2014/main" id="{AEC4B151-4868-BAEA-B2FD-F6CD6F056B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567" y="5799935"/>
            <a:ext cx="2830168" cy="3773557"/>
          </a:xfrm>
          <a:prstGeom prst="rect">
            <a:avLst/>
          </a:prstGeom>
        </p:spPr>
      </p:pic>
      <p:pic>
        <p:nvPicPr>
          <p:cNvPr id="9" name="Imagem 8" descr="Uma imagem contendo pessoa, criança, menino, jovem&#10;&#10;Descrição gerada automaticamente">
            <a:extLst>
              <a:ext uri="{FF2B5EF4-FFF2-40B4-BE49-F238E27FC236}">
                <a16:creationId xmlns="" xmlns:a16="http://schemas.microsoft.com/office/drawing/2014/main" id="{119C603B-ED93-30D9-6B17-76B9047DB7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3265" y="3543825"/>
            <a:ext cx="2830168" cy="3773557"/>
          </a:xfrm>
          <a:prstGeom prst="rect">
            <a:avLst/>
          </a:prstGeom>
        </p:spPr>
      </p:pic>
      <p:sp>
        <p:nvSpPr>
          <p:cNvPr id="2" name="CaixaDeTexto 1"/>
          <p:cNvSpPr txBox="1"/>
          <p:nvPr/>
        </p:nvSpPr>
        <p:spPr>
          <a:xfrm>
            <a:off x="3355733" y="7686713"/>
            <a:ext cx="3360954" cy="923330"/>
          </a:xfrm>
          <a:prstGeom prst="rect">
            <a:avLst/>
          </a:prstGeom>
          <a:noFill/>
        </p:spPr>
        <p:txBody>
          <a:bodyPr wrap="square" rtlCol="0">
            <a:spAutoFit/>
          </a:bodyPr>
          <a:lstStyle/>
          <a:p>
            <a:r>
              <a:rPr lang="pt-BR" dirty="0" smtClean="0"/>
              <a:t>“</a:t>
            </a:r>
            <a:r>
              <a:rPr lang="pt-BR" dirty="0"/>
              <a:t>E</a:t>
            </a:r>
            <a:r>
              <a:rPr lang="pt-BR" dirty="0" smtClean="0"/>
              <a:t>stamos </a:t>
            </a:r>
            <a:r>
              <a:rPr lang="pt-BR" dirty="0"/>
              <a:t>vendo as formigas” M.C</a:t>
            </a:r>
          </a:p>
          <a:p>
            <a:endParaRPr lang="pt-BR" dirty="0"/>
          </a:p>
        </p:txBody>
      </p:sp>
    </p:spTree>
    <p:extLst>
      <p:ext uri="{BB962C8B-B14F-4D97-AF65-F5344CB8AC3E}">
        <p14:creationId xmlns:p14="http://schemas.microsoft.com/office/powerpoint/2010/main" val="3116057723"/>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ado">
  <a:themeElements>
    <a:clrScheme name="Facetado">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do">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do">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1780</TotalTime>
  <Words>1427</Words>
  <Application>Microsoft Office PowerPoint</Application>
  <PresentationFormat>Papel A4 (210 x 297 mm)</PresentationFormat>
  <Paragraphs>233</Paragraphs>
  <Slides>36</Slides>
  <Notes>0</Notes>
  <HiddenSlides>0</HiddenSlides>
  <MMClips>0</MMClips>
  <ScaleCrop>false</ScaleCrop>
  <HeadingPairs>
    <vt:vector size="4" baseType="variant">
      <vt:variant>
        <vt:lpstr>Tema</vt:lpstr>
      </vt:variant>
      <vt:variant>
        <vt:i4>1</vt:i4>
      </vt:variant>
      <vt:variant>
        <vt:lpstr>Títulos de slides</vt:lpstr>
      </vt:variant>
      <vt:variant>
        <vt:i4>36</vt:i4>
      </vt:variant>
    </vt:vector>
  </HeadingPairs>
  <TitlesOfParts>
    <vt:vector size="37" baseType="lpstr">
      <vt:lpstr>Facetado</vt:lpstr>
      <vt:lpstr>DOCUMENTAÇÃO PEDAGÓGICA </vt:lpstr>
      <vt:lpstr>Crianças Mini Maternal   Catarina Senerchia Estrela  Clara Munoz Cavalcanti  Estela Romagnani Delite Gustavo Cocuzza Pereira  Heitor Avelar Caramasqui  Joaquim correia Maluly  José Ricardo Albuquerque Prado Lorena de Souza Santos Luna Montenegro Araújo Vidal  Malu Marchioro Muller Matheus Roman Apparicio Matheus Taconelli  Murilo Couto dos Santos  Zaara Lima de Jesus Shahzad    Educadora Beatriz de Lima Silva  Auxiliar Bianca Figueiredo da Conceição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DOCUMENTAÇÃO PEDAGÓGICA</dc:title>
  <dc:creator>Usuário</dc:creator>
  <cp:lastModifiedBy>Usuário</cp:lastModifiedBy>
  <cp:revision>81</cp:revision>
  <dcterms:created xsi:type="dcterms:W3CDTF">2022-03-16T15:38:46Z</dcterms:created>
  <dcterms:modified xsi:type="dcterms:W3CDTF">2022-12-14T19:32:12Z</dcterms:modified>
</cp:coreProperties>
</file>